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9" r:id="rId1"/>
  </p:sldMasterIdLst>
  <p:notesMasterIdLst>
    <p:notesMasterId r:id="rId2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Lst>
  <p:sldSz cx="9144000" cy="5143500" type="screen16x9"/>
  <p:notesSz cx="6858000" cy="9144000"/>
  <p:embeddedFontLst>
    <p:embeddedFont>
      <p:font typeface="Coming Soon" panose="02000000000000000000" pitchFamily="2" charset="0"/>
      <p:regular r:id="rId25"/>
    </p:embeddedFont>
    <p:embeddedFont>
      <p:font typeface="Roboto Condensed" panose="02000000000000000000" pitchFamily="2" charset="0"/>
      <p:regular r:id="rId26"/>
      <p:bold r:id="rId27"/>
      <p:italic r:id="rId28"/>
      <p:boldItalic r:id="rId2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7" d="100"/>
          <a:sy n="127" d="100"/>
        </p:scale>
        <p:origin x="108" y="60"/>
      </p:cViewPr>
      <p:guideLst>
        <p:guide orient="horz" pos="162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1.fntdata"/><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5.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4.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3.fntdata"/><Relationship Id="rId30" Type="http://schemas.openxmlformats.org/officeDocument/2006/relationships/presProps" Target="presProp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
        <p:cNvGrpSpPr/>
        <p:nvPr/>
      </p:nvGrpSpPr>
      <p:grpSpPr>
        <a:xfrm>
          <a:off x="0" y="0"/>
          <a:ext cx="0" cy="0"/>
          <a:chOff x="0" y="0"/>
          <a:chExt cx="0" cy="0"/>
        </a:xfrm>
      </p:grpSpPr>
      <p:sp>
        <p:nvSpPr>
          <p:cNvPr id="51" name="Google Shape;51;g3807daaf3f6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2" name="Google Shape;52;g3807daaf3f6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
        <p:cNvGrpSpPr/>
        <p:nvPr/>
      </p:nvGrpSpPr>
      <p:grpSpPr>
        <a:xfrm>
          <a:off x="0" y="0"/>
          <a:ext cx="0" cy="0"/>
          <a:chOff x="0" y="0"/>
          <a:chExt cx="0" cy="0"/>
        </a:xfrm>
      </p:grpSpPr>
      <p:sp>
        <p:nvSpPr>
          <p:cNvPr id="58" name="Google Shape;58;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59" name="Google Shape;59;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9"/>
        <p:cNvGrpSpPr/>
        <p:nvPr/>
      </p:nvGrpSpPr>
      <p:grpSpPr>
        <a:xfrm>
          <a:off x="0" y="0"/>
          <a:ext cx="0" cy="0"/>
          <a:chOff x="0" y="0"/>
          <a:chExt cx="0" cy="0"/>
        </a:xfrm>
      </p:grpSpPr>
      <p:sp>
        <p:nvSpPr>
          <p:cNvPr id="70" name="Google Shape;70;g2e33f2b4701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1" name="Google Shape;71;g2e33f2b4701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6"/>
        <p:cNvGrpSpPr/>
        <p:nvPr/>
      </p:nvGrpSpPr>
      <p:grpSpPr>
        <a:xfrm>
          <a:off x="0" y="0"/>
          <a:ext cx="0" cy="0"/>
          <a:chOff x="0" y="0"/>
          <a:chExt cx="0" cy="0"/>
        </a:xfrm>
      </p:grpSpPr>
      <p:sp>
        <p:nvSpPr>
          <p:cNvPr id="77" name="Google Shape;77;g3ef52ba10e4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78" name="Google Shape;78;g3ef52ba10e4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
        <p:cNvGrpSpPr/>
        <p:nvPr/>
      </p:nvGrpSpPr>
      <p:grpSpPr>
        <a:xfrm>
          <a:off x="0" y="0"/>
          <a:ext cx="0" cy="0"/>
          <a:chOff x="0" y="0"/>
          <a:chExt cx="0" cy="0"/>
        </a:xfrm>
      </p:grpSpPr>
      <p:sp>
        <p:nvSpPr>
          <p:cNvPr id="83" name="Google Shape;83;g3ef52ba10e4_0_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 name="Google Shape;84;g3ef52ba10e4_0_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Google Shape;89;g3ef52ba10e4_0_1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 name="Google Shape;90;g3ef52ba10e4_0_1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4"/>
        <p:cNvGrpSpPr/>
        <p:nvPr/>
      </p:nvGrpSpPr>
      <p:grpSpPr>
        <a:xfrm>
          <a:off x="0" y="0"/>
          <a:ext cx="0" cy="0"/>
          <a:chOff x="0" y="0"/>
          <a:chExt cx="0" cy="0"/>
        </a:xfrm>
      </p:grpSpPr>
      <p:sp>
        <p:nvSpPr>
          <p:cNvPr id="95" name="Google Shape;95;g3ef52ba10e4_0_1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 name="Google Shape;96;g3ef52ba10e4_0_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0"/>
        <p:cNvGrpSpPr/>
        <p:nvPr/>
      </p:nvGrpSpPr>
      <p:grpSpPr>
        <a:xfrm>
          <a:off x="0" y="0"/>
          <a:ext cx="0" cy="0"/>
          <a:chOff x="0" y="0"/>
          <a:chExt cx="0" cy="0"/>
        </a:xfrm>
      </p:grpSpPr>
      <p:sp>
        <p:nvSpPr>
          <p:cNvPr id="101" name="Google Shape;101;g3ef52ba10e4_0_2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2" name="Google Shape;102;g3ef52ba10e4_0_2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6"/>
        <p:cNvGrpSpPr/>
        <p:nvPr/>
      </p:nvGrpSpPr>
      <p:grpSpPr>
        <a:xfrm>
          <a:off x="0" y="0"/>
          <a:ext cx="0" cy="0"/>
          <a:chOff x="0" y="0"/>
          <a:chExt cx="0" cy="0"/>
        </a:xfrm>
      </p:grpSpPr>
      <p:sp>
        <p:nvSpPr>
          <p:cNvPr id="107" name="Google Shape;107;g3ef52ba10e4_0_2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8" name="Google Shape;108;g3ef52ba10e4_0_2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3ef52ba10e4_0_3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3ef52ba10e4_0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8"/>
        <p:cNvGrpSpPr/>
        <p:nvPr/>
      </p:nvGrpSpPr>
      <p:grpSpPr>
        <a:xfrm>
          <a:off x="0" y="0"/>
          <a:ext cx="0" cy="0"/>
          <a:chOff x="0" y="0"/>
          <a:chExt cx="0" cy="0"/>
        </a:xfrm>
      </p:grpSpPr>
      <p:sp>
        <p:nvSpPr>
          <p:cNvPr id="119" name="Google Shape;119;g3ef52ba10e4_0_3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0" name="Google Shape;120;g3ef52ba10e4_0_3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4"/>
        <p:cNvGrpSpPr/>
        <p:nvPr/>
      </p:nvGrpSpPr>
      <p:grpSpPr>
        <a:xfrm>
          <a:off x="0" y="0"/>
          <a:ext cx="0" cy="0"/>
          <a:chOff x="0" y="0"/>
          <a:chExt cx="0" cy="0"/>
        </a:xfrm>
      </p:grpSpPr>
      <p:sp>
        <p:nvSpPr>
          <p:cNvPr id="125" name="Google Shape;125;g3ef52ba10e4_0_4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6" name="Google Shape;126;g3ef52ba10e4_0_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0"/>
        <p:cNvGrpSpPr/>
        <p:nvPr/>
      </p:nvGrpSpPr>
      <p:grpSpPr>
        <a:xfrm>
          <a:off x="0" y="0"/>
          <a:ext cx="0" cy="0"/>
          <a:chOff x="0" y="0"/>
          <a:chExt cx="0" cy="0"/>
        </a:xfrm>
      </p:grpSpPr>
      <p:sp>
        <p:nvSpPr>
          <p:cNvPr id="131" name="Google Shape;131;g3ef52ba10e4_0_4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2" name="Google Shape;132;g3ef52ba10e4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6"/>
        <p:cNvGrpSpPr/>
        <p:nvPr/>
      </p:nvGrpSpPr>
      <p:grpSpPr>
        <a:xfrm>
          <a:off x="0" y="0"/>
          <a:ext cx="0" cy="0"/>
          <a:chOff x="0" y="0"/>
          <a:chExt cx="0" cy="0"/>
        </a:xfrm>
      </p:grpSpPr>
      <p:sp>
        <p:nvSpPr>
          <p:cNvPr id="137" name="Google Shape;137;g3ef52ba10e4_0_5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8" name="Google Shape;138;g3ef52ba10e4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2"/>
        <p:cNvGrpSpPr/>
        <p:nvPr/>
      </p:nvGrpSpPr>
      <p:grpSpPr>
        <a:xfrm>
          <a:off x="0" y="0"/>
          <a:ext cx="0" cy="0"/>
          <a:chOff x="0" y="0"/>
          <a:chExt cx="0" cy="0"/>
        </a:xfrm>
      </p:grpSpPr>
      <p:sp>
        <p:nvSpPr>
          <p:cNvPr id="143" name="Google Shape;143;g3ef52ba10e4_0_55: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4" name="Google Shape;144;g3ef52ba10e4_0_5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7"/>
        <p:cNvGrpSpPr/>
        <p:nvPr/>
      </p:nvGrpSpPr>
      <p:grpSpPr>
        <a:xfrm>
          <a:off x="0" y="0"/>
          <a:ext cx="0" cy="0"/>
          <a:chOff x="0" y="0"/>
          <a:chExt cx="0" cy="0"/>
        </a:xfrm>
      </p:grpSpPr>
      <p:sp>
        <p:nvSpPr>
          <p:cNvPr id="148" name="Google Shape;148;g3ef52ba10e4_0_7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9" name="Google Shape;149;g3ef52ba10e4_0_7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g3ef52ba10e4_0_6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5" name="Google Shape;155;g3ef52ba10e4_0_6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0"/>
        <p:cNvGrpSpPr/>
        <p:nvPr/>
      </p:nvGrpSpPr>
      <p:grpSpPr>
        <a:xfrm>
          <a:off x="0" y="0"/>
          <a:ext cx="0" cy="0"/>
          <a:chOff x="0" y="0"/>
          <a:chExt cx="0" cy="0"/>
        </a:xfrm>
      </p:grpSpPr>
      <p:sp>
        <p:nvSpPr>
          <p:cNvPr id="161" name="Google Shape;161;g3ef52ba10e4_0_8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2" name="Google Shape;162;g3ef52ba10e4_0_8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6"/>
        <p:cNvGrpSpPr/>
        <p:nvPr/>
      </p:nvGrpSpPr>
      <p:grpSpPr>
        <a:xfrm>
          <a:off x="0" y="0"/>
          <a:ext cx="0" cy="0"/>
          <a:chOff x="0" y="0"/>
          <a:chExt cx="0" cy="0"/>
        </a:xfrm>
      </p:grpSpPr>
      <p:sp>
        <p:nvSpPr>
          <p:cNvPr id="167" name="Google Shape;167;g3ef52ba10e4_0_88: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68" name="Google Shape;168;g3ef52ba10e4_0_8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5"/>
        <p:cNvGrpSpPr/>
        <p:nvPr/>
      </p:nvGrpSpPr>
      <p:grpSpPr>
        <a:xfrm>
          <a:off x="0" y="0"/>
          <a:ext cx="0" cy="0"/>
          <a:chOff x="0" y="0"/>
          <a:chExt cx="0" cy="0"/>
        </a:xfrm>
      </p:grpSpPr>
      <p:sp>
        <p:nvSpPr>
          <p:cNvPr id="176" name="Google Shape;176;g3ef52ba10e4_0_93: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7" name="Google Shape;177;g3ef52ba10e4_0_9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g3ef52ba10e4_0_102: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4" name="Google Shape;184;g3ef52ba10e4_0_1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9"/>
        <p:cNvGrpSpPr/>
        <p:nvPr/>
      </p:nvGrpSpPr>
      <p:grpSpPr>
        <a:xfrm>
          <a:off x="0" y="0"/>
          <a:ext cx="0" cy="0"/>
          <a:chOff x="0" y="0"/>
          <a:chExt cx="0" cy="0"/>
        </a:xfrm>
      </p:grpSpPr>
      <p:sp>
        <p:nvSpPr>
          <p:cNvPr id="190" name="Google Shape;190;g38a1949effb_0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1" name="Google Shape;191;g38a1949effb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blipFill>
          <a:blip r:embed="rId13">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en-GB"/>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ransition spd="med">
    <p:push/>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1.xml"/><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53"/>
        <p:cNvGrpSpPr/>
        <p:nvPr/>
      </p:nvGrpSpPr>
      <p:grpSpPr>
        <a:xfrm>
          <a:off x="0" y="0"/>
          <a:ext cx="0" cy="0"/>
          <a:chOff x="0" y="0"/>
          <a:chExt cx="0" cy="0"/>
        </a:xfrm>
      </p:grpSpPr>
      <p:sp>
        <p:nvSpPr>
          <p:cNvPr id="54" name="Google Shape;54;p13"/>
          <p:cNvSpPr/>
          <p:nvPr/>
        </p:nvSpPr>
        <p:spPr>
          <a:xfrm>
            <a:off x="248700" y="857300"/>
            <a:ext cx="8646600" cy="3628200"/>
          </a:xfrm>
          <a:prstGeom prst="roundRect">
            <a:avLst>
              <a:gd name="adj" fmla="val 1343"/>
            </a:avLst>
          </a:prstGeom>
          <a:solidFill>
            <a:srgbClr val="FFFFFF">
              <a:alpha val="89999"/>
            </a:srgbClr>
          </a:solidFill>
          <a:ln>
            <a:noFill/>
          </a:ln>
          <a:effectLst>
            <a:outerShdw blurRad="57150" dist="19050" dir="5400000" algn="bl" rotWithShape="0">
              <a:srgbClr val="000000">
                <a:alpha val="0"/>
              </a:srgbClr>
            </a:outerShdw>
            <a:reflection stA="0" endPos="30000" dist="38100" dir="5400000" fadeDir="5400012" sy="-100000" algn="bl" rotWithShape="0"/>
          </a:effectLst>
        </p:spPr>
        <p:txBody>
          <a:bodyPr spcFirstLastPara="1" wrap="square" lIns="91425" tIns="91425" rIns="91425" bIns="91425" anchor="ctr" anchorCtr="0">
            <a:noAutofit/>
          </a:bodyPr>
          <a:lstStyle/>
          <a:p>
            <a:pPr marL="0" lvl="0" indent="0" algn="ctr" rtl="0">
              <a:spcBef>
                <a:spcPts val="0"/>
              </a:spcBef>
              <a:spcAft>
                <a:spcPts val="0"/>
              </a:spcAft>
              <a:buNone/>
            </a:pPr>
            <a:r>
              <a:rPr lang="en-GB" sz="2000" b="1" dirty="0">
                <a:solidFill>
                  <a:srgbClr val="434343"/>
                </a:solidFill>
                <a:latin typeface="Roboto Condensed"/>
                <a:ea typeface="Roboto Condensed"/>
                <a:cs typeface="Roboto Condensed"/>
                <a:sym typeface="Roboto Condensed"/>
              </a:rPr>
              <a:t>Teacher Notes:</a:t>
            </a:r>
            <a:endParaRPr sz="2000" b="1" dirty="0">
              <a:solidFill>
                <a:srgbClr val="434343"/>
              </a:solidFill>
              <a:latin typeface="Roboto Condensed"/>
              <a:ea typeface="Roboto Condensed"/>
              <a:cs typeface="Roboto Condensed"/>
              <a:sym typeface="Roboto Condensed"/>
            </a:endParaRPr>
          </a:p>
          <a:p>
            <a:pPr marL="0" lvl="0" indent="0" algn="ctr" rtl="0">
              <a:spcBef>
                <a:spcPts val="0"/>
              </a:spcBef>
              <a:spcAft>
                <a:spcPts val="0"/>
              </a:spcAft>
              <a:buNone/>
            </a:pPr>
            <a:r>
              <a:rPr lang="en-GB" sz="2000" i="1" dirty="0">
                <a:solidFill>
                  <a:srgbClr val="434343"/>
                </a:solidFill>
                <a:latin typeface="Roboto Condensed"/>
                <a:ea typeface="Roboto Condensed"/>
                <a:cs typeface="Roboto Condensed"/>
                <a:sym typeface="Roboto Condensed"/>
              </a:rPr>
              <a:t>This session explores whether our climate is changing and to </a:t>
            </a:r>
            <a:r>
              <a:rPr lang="en-GB" sz="2000" i="1">
                <a:solidFill>
                  <a:srgbClr val="434343"/>
                </a:solidFill>
                <a:latin typeface="Roboto Condensed"/>
                <a:ea typeface="Roboto Condensed"/>
                <a:cs typeface="Roboto Condensed"/>
                <a:sym typeface="Roboto Condensed"/>
              </a:rPr>
              <a:t>what extent.</a:t>
            </a:r>
            <a:endParaRPr sz="2000" i="1" dirty="0">
              <a:solidFill>
                <a:srgbClr val="434343"/>
              </a:solidFill>
              <a:latin typeface="Roboto Condensed"/>
              <a:ea typeface="Roboto Condensed"/>
              <a:cs typeface="Roboto Condensed"/>
              <a:sym typeface="Roboto Condensed"/>
            </a:endParaRPr>
          </a:p>
          <a:p>
            <a:pPr marL="0" lvl="0" indent="0" algn="ctr" rtl="0">
              <a:spcBef>
                <a:spcPts val="0"/>
              </a:spcBef>
              <a:spcAft>
                <a:spcPts val="0"/>
              </a:spcAft>
              <a:buNone/>
            </a:pPr>
            <a:r>
              <a:rPr lang="en-GB" sz="2000" i="1" dirty="0">
                <a:solidFill>
                  <a:srgbClr val="434343"/>
                </a:solidFill>
                <a:latin typeface="Roboto Condensed"/>
                <a:ea typeface="Roboto Condensed"/>
                <a:cs typeface="Roboto Condensed"/>
                <a:sym typeface="Roboto Condensed"/>
              </a:rPr>
              <a:t> </a:t>
            </a:r>
            <a:endParaRPr sz="2000" i="1" dirty="0">
              <a:solidFill>
                <a:srgbClr val="434343"/>
              </a:solidFill>
              <a:latin typeface="Roboto Condensed"/>
              <a:ea typeface="Roboto Condensed"/>
              <a:cs typeface="Roboto Condensed"/>
              <a:sym typeface="Roboto Condensed"/>
            </a:endParaRPr>
          </a:p>
          <a:p>
            <a:pPr marL="0" lvl="0" indent="0" algn="ctr" rtl="0">
              <a:spcBef>
                <a:spcPts val="0"/>
              </a:spcBef>
              <a:spcAft>
                <a:spcPts val="0"/>
              </a:spcAft>
              <a:buNone/>
            </a:pPr>
            <a:r>
              <a:rPr lang="en-GB" sz="2000" dirty="0">
                <a:solidFill>
                  <a:srgbClr val="434343"/>
                </a:solidFill>
                <a:latin typeface="Roboto Condensed"/>
                <a:ea typeface="Roboto Condensed"/>
                <a:cs typeface="Roboto Condensed"/>
                <a:sym typeface="Roboto Condensed"/>
              </a:rPr>
              <a:t>The pupils will learn about the difference between weather and climate.</a:t>
            </a:r>
            <a:endParaRPr sz="2000" dirty="0">
              <a:solidFill>
                <a:srgbClr val="434343"/>
              </a:solidFill>
              <a:latin typeface="Roboto Condensed"/>
              <a:ea typeface="Roboto Condensed"/>
              <a:cs typeface="Roboto Condensed"/>
              <a:sym typeface="Roboto Condensed"/>
            </a:endParaRPr>
          </a:p>
          <a:p>
            <a:pPr marL="0" lvl="0" indent="0" algn="ctr" rtl="0">
              <a:spcBef>
                <a:spcPts val="0"/>
              </a:spcBef>
              <a:spcAft>
                <a:spcPts val="0"/>
              </a:spcAft>
              <a:buNone/>
            </a:pPr>
            <a:r>
              <a:rPr lang="en-GB" sz="2000" dirty="0">
                <a:solidFill>
                  <a:srgbClr val="434343"/>
                </a:solidFill>
                <a:latin typeface="Roboto Condensed"/>
                <a:ea typeface="Roboto Condensed"/>
                <a:cs typeface="Roboto Condensed"/>
                <a:sym typeface="Roboto Condensed"/>
              </a:rPr>
              <a:t>The climate stripes will be introduced and the main drivers behind our changing climate.</a:t>
            </a:r>
            <a:endParaRPr sz="2000" dirty="0">
              <a:solidFill>
                <a:srgbClr val="434343"/>
              </a:solidFill>
              <a:latin typeface="Roboto Condensed"/>
              <a:ea typeface="Roboto Condensed"/>
              <a:cs typeface="Roboto Condensed"/>
              <a:sym typeface="Roboto Condensed"/>
            </a:endParaRPr>
          </a:p>
          <a:p>
            <a:pPr marL="0" lvl="0" indent="0" algn="ctr" rtl="0">
              <a:spcBef>
                <a:spcPts val="0"/>
              </a:spcBef>
              <a:spcAft>
                <a:spcPts val="0"/>
              </a:spcAft>
              <a:buNone/>
            </a:pPr>
            <a:r>
              <a:rPr lang="en-GB" sz="2000" dirty="0">
                <a:solidFill>
                  <a:srgbClr val="434343"/>
                </a:solidFill>
                <a:latin typeface="Roboto Condensed"/>
                <a:ea typeface="Roboto Condensed"/>
                <a:cs typeface="Roboto Condensed"/>
                <a:sym typeface="Roboto Condensed"/>
              </a:rPr>
              <a:t>The pupils will be presented with the data about climate change and the impact our food choices can play on this.</a:t>
            </a:r>
            <a:endParaRPr sz="2000" dirty="0">
              <a:solidFill>
                <a:srgbClr val="434343"/>
              </a:solidFill>
              <a:latin typeface="Roboto Condensed"/>
              <a:ea typeface="Roboto Condensed"/>
              <a:cs typeface="Roboto Condensed"/>
              <a:sym typeface="Roboto Condensed"/>
            </a:endParaRPr>
          </a:p>
        </p:txBody>
      </p:sp>
      <p:pic>
        <p:nvPicPr>
          <p:cNvPr id="55" name="Google Shape;55;p13"/>
          <p:cNvPicPr preferRelativeResize="0"/>
          <p:nvPr/>
        </p:nvPicPr>
        <p:blipFill>
          <a:blip r:embed="rId4">
            <a:alphaModFix/>
          </a:blip>
          <a:stretch>
            <a:fillRect/>
          </a:stretch>
        </p:blipFill>
        <p:spPr>
          <a:xfrm>
            <a:off x="7799975" y="204996"/>
            <a:ext cx="1028850" cy="652300"/>
          </a:xfrm>
          <a:prstGeom prst="rect">
            <a:avLst/>
          </a:prstGeom>
          <a:noFill/>
          <a:ln>
            <a:noFill/>
          </a:ln>
        </p:spPr>
      </p:pic>
      <p:pic>
        <p:nvPicPr>
          <p:cNvPr id="56" name="Google Shape;56;p13"/>
          <p:cNvPicPr preferRelativeResize="0"/>
          <p:nvPr/>
        </p:nvPicPr>
        <p:blipFill>
          <a:blip r:embed="rId5">
            <a:alphaModFix/>
          </a:blip>
          <a:stretch>
            <a:fillRect/>
          </a:stretch>
        </p:blipFill>
        <p:spPr>
          <a:xfrm>
            <a:off x="115945" y="205000"/>
            <a:ext cx="3420227" cy="4110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60"/>
        <p:cNvGrpSpPr/>
        <p:nvPr/>
      </p:nvGrpSpPr>
      <p:grpSpPr>
        <a:xfrm>
          <a:off x="0" y="0"/>
          <a:ext cx="0" cy="0"/>
          <a:chOff x="0" y="0"/>
          <a:chExt cx="0" cy="0"/>
        </a:xfrm>
      </p:grpSpPr>
      <p:pic>
        <p:nvPicPr>
          <p:cNvPr id="61" name="Google Shape;61;p14"/>
          <p:cNvPicPr preferRelativeResize="0"/>
          <p:nvPr/>
        </p:nvPicPr>
        <p:blipFill>
          <a:blip r:embed="rId4">
            <a:alphaModFix/>
          </a:blip>
          <a:stretch>
            <a:fillRect/>
          </a:stretch>
        </p:blipFill>
        <p:spPr>
          <a:xfrm>
            <a:off x="7799975" y="204996"/>
            <a:ext cx="1028850" cy="652300"/>
          </a:xfrm>
          <a:prstGeom prst="rect">
            <a:avLst/>
          </a:prstGeom>
          <a:noFill/>
          <a:ln>
            <a:noFill/>
          </a:ln>
        </p:spPr>
      </p:pic>
      <p:pic>
        <p:nvPicPr>
          <p:cNvPr id="62" name="Google Shape;62;p14"/>
          <p:cNvPicPr preferRelativeResize="0"/>
          <p:nvPr/>
        </p:nvPicPr>
        <p:blipFill>
          <a:blip r:embed="rId5">
            <a:alphaModFix/>
          </a:blip>
          <a:stretch>
            <a:fillRect/>
          </a:stretch>
        </p:blipFill>
        <p:spPr>
          <a:xfrm>
            <a:off x="1857838" y="1311024"/>
            <a:ext cx="5428331" cy="652300"/>
          </a:xfrm>
          <a:prstGeom prst="rect">
            <a:avLst/>
          </a:prstGeom>
          <a:noFill/>
          <a:ln>
            <a:noFill/>
          </a:ln>
        </p:spPr>
      </p:pic>
      <p:sp>
        <p:nvSpPr>
          <p:cNvPr id="63" name="Google Shape;63;p14"/>
          <p:cNvSpPr txBox="1"/>
          <p:nvPr/>
        </p:nvSpPr>
        <p:spPr>
          <a:xfrm rot="491">
            <a:off x="374250" y="3102050"/>
            <a:ext cx="8395500" cy="740700"/>
          </a:xfrm>
          <a:prstGeom prst="rect">
            <a:avLst/>
          </a:prstGeom>
          <a:noFill/>
          <a:ln>
            <a:noFill/>
          </a:ln>
        </p:spPr>
        <p:txBody>
          <a:bodyPr spcFirstLastPara="1" wrap="square" lIns="91425" tIns="91425" rIns="91425" bIns="91425" anchor="t" anchorCtr="0">
            <a:noAutofit/>
          </a:bodyPr>
          <a:lstStyle/>
          <a:p>
            <a:pPr marL="0" lvl="0" indent="0" algn="ctr" rtl="0">
              <a:spcBef>
                <a:spcPts val="0"/>
              </a:spcBef>
              <a:spcAft>
                <a:spcPts val="0"/>
              </a:spcAft>
              <a:buNone/>
            </a:pPr>
            <a:r>
              <a:rPr lang="en-GB" sz="2400">
                <a:solidFill>
                  <a:schemeClr val="lt1"/>
                </a:solidFill>
                <a:latin typeface="Coming Soon"/>
                <a:ea typeface="Coming Soon"/>
                <a:cs typeface="Coming Soon"/>
                <a:sym typeface="Coming Soon"/>
              </a:rPr>
              <a:t>IS THE CLIMATE CHANGING?</a:t>
            </a:r>
            <a:endParaRPr sz="2400">
              <a:solidFill>
                <a:schemeClr val="lt1"/>
              </a:solidFill>
              <a:latin typeface="Coming Soon"/>
              <a:ea typeface="Coming Soon"/>
              <a:cs typeface="Coming Soon"/>
              <a:sym typeface="Coming Soon"/>
            </a:endParaRPr>
          </a:p>
        </p:txBody>
      </p:sp>
      <p:pic>
        <p:nvPicPr>
          <p:cNvPr id="64" name="Google Shape;64;p14" title="Copy of Canteen to Classroom block text (4).png"/>
          <p:cNvPicPr preferRelativeResize="0"/>
          <p:nvPr/>
        </p:nvPicPr>
        <p:blipFill>
          <a:blip r:embed="rId6">
            <a:alphaModFix/>
          </a:blip>
          <a:stretch>
            <a:fillRect/>
          </a:stretch>
        </p:blipFill>
        <p:spPr>
          <a:xfrm>
            <a:off x="2956350" y="1763938"/>
            <a:ext cx="3231300" cy="1615625"/>
          </a:xfrm>
          <a:prstGeom prst="rect">
            <a:avLst/>
          </a:prstGeom>
          <a:noFill/>
          <a:ln>
            <a:noFill/>
          </a:ln>
        </p:spPr>
      </p:pic>
      <p:sp>
        <p:nvSpPr>
          <p:cNvPr id="65" name="Google Shape;65;p14"/>
          <p:cNvSpPr txBox="1"/>
          <p:nvPr/>
        </p:nvSpPr>
        <p:spPr>
          <a:xfrm>
            <a:off x="9023550" y="1898900"/>
            <a:ext cx="914400" cy="4617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sz="1800">
              <a:solidFill>
                <a:schemeClr val="dk2"/>
              </a:solidFill>
            </a:endParaRPr>
          </a:p>
        </p:txBody>
      </p:sp>
      <p:grpSp>
        <p:nvGrpSpPr>
          <p:cNvPr id="66" name="Google Shape;66;p14"/>
          <p:cNvGrpSpPr/>
          <p:nvPr/>
        </p:nvGrpSpPr>
        <p:grpSpPr>
          <a:xfrm>
            <a:off x="599348" y="4222548"/>
            <a:ext cx="693622" cy="693604"/>
            <a:chOff x="6660750" y="298550"/>
            <a:chExt cx="396900" cy="396300"/>
          </a:xfrm>
        </p:grpSpPr>
        <p:sp>
          <p:nvSpPr>
            <p:cNvPr id="67" name="Google Shape;67;p14"/>
            <p:cNvSpPr/>
            <p:nvPr/>
          </p:nvSpPr>
          <p:spPr>
            <a:xfrm>
              <a:off x="6660750" y="298550"/>
              <a:ext cx="396900" cy="396300"/>
            </a:xfrm>
            <a:custGeom>
              <a:avLst/>
              <a:gdLst/>
              <a:ahLst/>
              <a:cxnLst/>
              <a:rect l="l" t="t" r="r" b="b"/>
              <a:pathLst>
                <a:path w="15876" h="15852" extrusionOk="0">
                  <a:moveTo>
                    <a:pt x="8304" y="978"/>
                  </a:moveTo>
                  <a:lnTo>
                    <a:pt x="8646" y="1002"/>
                  </a:lnTo>
                  <a:lnTo>
                    <a:pt x="8988" y="1051"/>
                  </a:lnTo>
                  <a:lnTo>
                    <a:pt x="9330" y="1100"/>
                  </a:lnTo>
                  <a:lnTo>
                    <a:pt x="9672" y="1198"/>
                  </a:lnTo>
                  <a:lnTo>
                    <a:pt x="10014" y="1271"/>
                  </a:lnTo>
                  <a:lnTo>
                    <a:pt x="10332" y="1393"/>
                  </a:lnTo>
                  <a:lnTo>
                    <a:pt x="10649" y="1515"/>
                  </a:lnTo>
                  <a:lnTo>
                    <a:pt x="10942" y="1662"/>
                  </a:lnTo>
                  <a:lnTo>
                    <a:pt x="11260" y="1808"/>
                  </a:lnTo>
                  <a:lnTo>
                    <a:pt x="11553" y="1979"/>
                  </a:lnTo>
                  <a:lnTo>
                    <a:pt x="11821" y="2150"/>
                  </a:lnTo>
                  <a:lnTo>
                    <a:pt x="12090" y="2346"/>
                  </a:lnTo>
                  <a:lnTo>
                    <a:pt x="12359" y="2565"/>
                  </a:lnTo>
                  <a:lnTo>
                    <a:pt x="12603" y="2785"/>
                  </a:lnTo>
                  <a:lnTo>
                    <a:pt x="12847" y="3005"/>
                  </a:lnTo>
                  <a:lnTo>
                    <a:pt x="13091" y="3249"/>
                  </a:lnTo>
                  <a:lnTo>
                    <a:pt x="13311" y="3493"/>
                  </a:lnTo>
                  <a:lnTo>
                    <a:pt x="13507" y="3762"/>
                  </a:lnTo>
                  <a:lnTo>
                    <a:pt x="13702" y="4031"/>
                  </a:lnTo>
                  <a:lnTo>
                    <a:pt x="13897" y="4324"/>
                  </a:lnTo>
                  <a:lnTo>
                    <a:pt x="14044" y="4617"/>
                  </a:lnTo>
                  <a:lnTo>
                    <a:pt x="14215" y="4910"/>
                  </a:lnTo>
                  <a:lnTo>
                    <a:pt x="14337" y="5227"/>
                  </a:lnTo>
                  <a:lnTo>
                    <a:pt x="14483" y="5545"/>
                  </a:lnTo>
                  <a:lnTo>
                    <a:pt x="14581" y="5862"/>
                  </a:lnTo>
                  <a:lnTo>
                    <a:pt x="14679" y="6180"/>
                  </a:lnTo>
                  <a:lnTo>
                    <a:pt x="14752" y="6522"/>
                  </a:lnTo>
                  <a:lnTo>
                    <a:pt x="14825" y="6864"/>
                  </a:lnTo>
                  <a:lnTo>
                    <a:pt x="14850" y="7206"/>
                  </a:lnTo>
                  <a:lnTo>
                    <a:pt x="14899" y="7572"/>
                  </a:lnTo>
                  <a:lnTo>
                    <a:pt x="14899" y="7938"/>
                  </a:lnTo>
                  <a:lnTo>
                    <a:pt x="14899" y="8280"/>
                  </a:lnTo>
                  <a:lnTo>
                    <a:pt x="14850" y="8647"/>
                  </a:lnTo>
                  <a:lnTo>
                    <a:pt x="14825" y="8989"/>
                  </a:lnTo>
                  <a:lnTo>
                    <a:pt x="14752" y="9331"/>
                  </a:lnTo>
                  <a:lnTo>
                    <a:pt x="14679" y="9672"/>
                  </a:lnTo>
                  <a:lnTo>
                    <a:pt x="14581" y="9990"/>
                  </a:lnTo>
                  <a:lnTo>
                    <a:pt x="14483" y="10307"/>
                  </a:lnTo>
                  <a:lnTo>
                    <a:pt x="14337" y="10625"/>
                  </a:lnTo>
                  <a:lnTo>
                    <a:pt x="14215" y="10942"/>
                  </a:lnTo>
                  <a:lnTo>
                    <a:pt x="14044" y="11236"/>
                  </a:lnTo>
                  <a:lnTo>
                    <a:pt x="13897" y="11529"/>
                  </a:lnTo>
                  <a:lnTo>
                    <a:pt x="13702" y="11822"/>
                  </a:lnTo>
                  <a:lnTo>
                    <a:pt x="13507" y="12090"/>
                  </a:lnTo>
                  <a:lnTo>
                    <a:pt x="13311" y="12359"/>
                  </a:lnTo>
                  <a:lnTo>
                    <a:pt x="13091" y="12603"/>
                  </a:lnTo>
                  <a:lnTo>
                    <a:pt x="12847" y="12847"/>
                  </a:lnTo>
                  <a:lnTo>
                    <a:pt x="12603" y="13067"/>
                  </a:lnTo>
                  <a:lnTo>
                    <a:pt x="12359" y="13287"/>
                  </a:lnTo>
                  <a:lnTo>
                    <a:pt x="12090" y="13507"/>
                  </a:lnTo>
                  <a:lnTo>
                    <a:pt x="11821" y="13702"/>
                  </a:lnTo>
                  <a:lnTo>
                    <a:pt x="11553" y="13873"/>
                  </a:lnTo>
                  <a:lnTo>
                    <a:pt x="11260" y="14044"/>
                  </a:lnTo>
                  <a:lnTo>
                    <a:pt x="10942" y="14191"/>
                  </a:lnTo>
                  <a:lnTo>
                    <a:pt x="10649" y="14337"/>
                  </a:lnTo>
                  <a:lnTo>
                    <a:pt x="10332" y="14459"/>
                  </a:lnTo>
                  <a:lnTo>
                    <a:pt x="10014" y="14581"/>
                  </a:lnTo>
                  <a:lnTo>
                    <a:pt x="9672" y="14655"/>
                  </a:lnTo>
                  <a:lnTo>
                    <a:pt x="9330" y="14752"/>
                  </a:lnTo>
                  <a:lnTo>
                    <a:pt x="8988" y="14801"/>
                  </a:lnTo>
                  <a:lnTo>
                    <a:pt x="8646" y="14850"/>
                  </a:lnTo>
                  <a:lnTo>
                    <a:pt x="8304" y="14875"/>
                  </a:lnTo>
                  <a:lnTo>
                    <a:pt x="7572" y="14875"/>
                  </a:lnTo>
                  <a:lnTo>
                    <a:pt x="7230" y="14850"/>
                  </a:lnTo>
                  <a:lnTo>
                    <a:pt x="6888" y="14801"/>
                  </a:lnTo>
                  <a:lnTo>
                    <a:pt x="6546" y="14752"/>
                  </a:lnTo>
                  <a:lnTo>
                    <a:pt x="6204" y="14655"/>
                  </a:lnTo>
                  <a:lnTo>
                    <a:pt x="5862" y="14581"/>
                  </a:lnTo>
                  <a:lnTo>
                    <a:pt x="5545" y="14459"/>
                  </a:lnTo>
                  <a:lnTo>
                    <a:pt x="5227" y="14337"/>
                  </a:lnTo>
                  <a:lnTo>
                    <a:pt x="4934" y="14191"/>
                  </a:lnTo>
                  <a:lnTo>
                    <a:pt x="4617" y="14044"/>
                  </a:lnTo>
                  <a:lnTo>
                    <a:pt x="4324" y="13873"/>
                  </a:lnTo>
                  <a:lnTo>
                    <a:pt x="4055" y="13702"/>
                  </a:lnTo>
                  <a:lnTo>
                    <a:pt x="3786" y="13507"/>
                  </a:lnTo>
                  <a:lnTo>
                    <a:pt x="3518" y="13287"/>
                  </a:lnTo>
                  <a:lnTo>
                    <a:pt x="3273" y="13067"/>
                  </a:lnTo>
                  <a:lnTo>
                    <a:pt x="3029" y="12847"/>
                  </a:lnTo>
                  <a:lnTo>
                    <a:pt x="2785" y="12603"/>
                  </a:lnTo>
                  <a:lnTo>
                    <a:pt x="2565" y="12359"/>
                  </a:lnTo>
                  <a:lnTo>
                    <a:pt x="2370" y="12090"/>
                  </a:lnTo>
                  <a:lnTo>
                    <a:pt x="2174" y="11822"/>
                  </a:lnTo>
                  <a:lnTo>
                    <a:pt x="1979" y="11529"/>
                  </a:lnTo>
                  <a:lnTo>
                    <a:pt x="1832" y="11236"/>
                  </a:lnTo>
                  <a:lnTo>
                    <a:pt x="1661" y="10942"/>
                  </a:lnTo>
                  <a:lnTo>
                    <a:pt x="1539" y="10625"/>
                  </a:lnTo>
                  <a:lnTo>
                    <a:pt x="1393" y="10307"/>
                  </a:lnTo>
                  <a:lnTo>
                    <a:pt x="1295" y="9990"/>
                  </a:lnTo>
                  <a:lnTo>
                    <a:pt x="1197" y="9672"/>
                  </a:lnTo>
                  <a:lnTo>
                    <a:pt x="1124" y="9331"/>
                  </a:lnTo>
                  <a:lnTo>
                    <a:pt x="1051" y="8989"/>
                  </a:lnTo>
                  <a:lnTo>
                    <a:pt x="1026" y="8647"/>
                  </a:lnTo>
                  <a:lnTo>
                    <a:pt x="978" y="8280"/>
                  </a:lnTo>
                  <a:lnTo>
                    <a:pt x="978" y="7938"/>
                  </a:lnTo>
                  <a:lnTo>
                    <a:pt x="978" y="7572"/>
                  </a:lnTo>
                  <a:lnTo>
                    <a:pt x="1026" y="7206"/>
                  </a:lnTo>
                  <a:lnTo>
                    <a:pt x="1051" y="6864"/>
                  </a:lnTo>
                  <a:lnTo>
                    <a:pt x="1124" y="6522"/>
                  </a:lnTo>
                  <a:lnTo>
                    <a:pt x="1197" y="6180"/>
                  </a:lnTo>
                  <a:lnTo>
                    <a:pt x="1295" y="5862"/>
                  </a:lnTo>
                  <a:lnTo>
                    <a:pt x="1393" y="5545"/>
                  </a:lnTo>
                  <a:lnTo>
                    <a:pt x="1539" y="5227"/>
                  </a:lnTo>
                  <a:lnTo>
                    <a:pt x="1661" y="4910"/>
                  </a:lnTo>
                  <a:lnTo>
                    <a:pt x="1832" y="4617"/>
                  </a:lnTo>
                  <a:lnTo>
                    <a:pt x="1979" y="4324"/>
                  </a:lnTo>
                  <a:lnTo>
                    <a:pt x="2174" y="4031"/>
                  </a:lnTo>
                  <a:lnTo>
                    <a:pt x="2370" y="3762"/>
                  </a:lnTo>
                  <a:lnTo>
                    <a:pt x="2565" y="3493"/>
                  </a:lnTo>
                  <a:lnTo>
                    <a:pt x="2785" y="3249"/>
                  </a:lnTo>
                  <a:lnTo>
                    <a:pt x="3029" y="3005"/>
                  </a:lnTo>
                  <a:lnTo>
                    <a:pt x="3273" y="2785"/>
                  </a:lnTo>
                  <a:lnTo>
                    <a:pt x="3518" y="2565"/>
                  </a:lnTo>
                  <a:lnTo>
                    <a:pt x="3786" y="2346"/>
                  </a:lnTo>
                  <a:lnTo>
                    <a:pt x="4055" y="2150"/>
                  </a:lnTo>
                  <a:lnTo>
                    <a:pt x="4324" y="1979"/>
                  </a:lnTo>
                  <a:lnTo>
                    <a:pt x="4617" y="1808"/>
                  </a:lnTo>
                  <a:lnTo>
                    <a:pt x="4934" y="1662"/>
                  </a:lnTo>
                  <a:lnTo>
                    <a:pt x="5227" y="1515"/>
                  </a:lnTo>
                  <a:lnTo>
                    <a:pt x="5545" y="1393"/>
                  </a:lnTo>
                  <a:lnTo>
                    <a:pt x="5862" y="1271"/>
                  </a:lnTo>
                  <a:lnTo>
                    <a:pt x="6204" y="1198"/>
                  </a:lnTo>
                  <a:lnTo>
                    <a:pt x="6546" y="1100"/>
                  </a:lnTo>
                  <a:lnTo>
                    <a:pt x="6888" y="1051"/>
                  </a:lnTo>
                  <a:lnTo>
                    <a:pt x="7230" y="1002"/>
                  </a:lnTo>
                  <a:lnTo>
                    <a:pt x="7572" y="978"/>
                  </a:lnTo>
                  <a:close/>
                  <a:moveTo>
                    <a:pt x="7523" y="1"/>
                  </a:moveTo>
                  <a:lnTo>
                    <a:pt x="7132" y="25"/>
                  </a:lnTo>
                  <a:lnTo>
                    <a:pt x="6741" y="74"/>
                  </a:lnTo>
                  <a:lnTo>
                    <a:pt x="6351" y="147"/>
                  </a:lnTo>
                  <a:lnTo>
                    <a:pt x="5960" y="245"/>
                  </a:lnTo>
                  <a:lnTo>
                    <a:pt x="5569" y="343"/>
                  </a:lnTo>
                  <a:lnTo>
                    <a:pt x="5203" y="465"/>
                  </a:lnTo>
                  <a:lnTo>
                    <a:pt x="4861" y="611"/>
                  </a:lnTo>
                  <a:lnTo>
                    <a:pt x="4494" y="782"/>
                  </a:lnTo>
                  <a:lnTo>
                    <a:pt x="4153" y="953"/>
                  </a:lnTo>
                  <a:lnTo>
                    <a:pt x="3835" y="1149"/>
                  </a:lnTo>
                  <a:lnTo>
                    <a:pt x="3493" y="1344"/>
                  </a:lnTo>
                  <a:lnTo>
                    <a:pt x="3200" y="1564"/>
                  </a:lnTo>
                  <a:lnTo>
                    <a:pt x="2883" y="1808"/>
                  </a:lnTo>
                  <a:lnTo>
                    <a:pt x="2614" y="2052"/>
                  </a:lnTo>
                  <a:lnTo>
                    <a:pt x="2321" y="2321"/>
                  </a:lnTo>
                  <a:lnTo>
                    <a:pt x="2077" y="2590"/>
                  </a:lnTo>
                  <a:lnTo>
                    <a:pt x="1808" y="2883"/>
                  </a:lnTo>
                  <a:lnTo>
                    <a:pt x="1588" y="3176"/>
                  </a:lnTo>
                  <a:lnTo>
                    <a:pt x="1368" y="3493"/>
                  </a:lnTo>
                  <a:lnTo>
                    <a:pt x="1149" y="3811"/>
                  </a:lnTo>
                  <a:lnTo>
                    <a:pt x="953" y="4153"/>
                  </a:lnTo>
                  <a:lnTo>
                    <a:pt x="782" y="4495"/>
                  </a:lnTo>
                  <a:lnTo>
                    <a:pt x="636" y="4837"/>
                  </a:lnTo>
                  <a:lnTo>
                    <a:pt x="489" y="5203"/>
                  </a:lnTo>
                  <a:lnTo>
                    <a:pt x="367" y="5569"/>
                  </a:lnTo>
                  <a:lnTo>
                    <a:pt x="245" y="5936"/>
                  </a:lnTo>
                  <a:lnTo>
                    <a:pt x="172" y="6326"/>
                  </a:lnTo>
                  <a:lnTo>
                    <a:pt x="98" y="6717"/>
                  </a:lnTo>
                  <a:lnTo>
                    <a:pt x="49" y="7108"/>
                  </a:lnTo>
                  <a:lnTo>
                    <a:pt x="25" y="7523"/>
                  </a:lnTo>
                  <a:lnTo>
                    <a:pt x="1" y="7938"/>
                  </a:lnTo>
                  <a:lnTo>
                    <a:pt x="25" y="8329"/>
                  </a:lnTo>
                  <a:lnTo>
                    <a:pt x="49" y="8744"/>
                  </a:lnTo>
                  <a:lnTo>
                    <a:pt x="98" y="9135"/>
                  </a:lnTo>
                  <a:lnTo>
                    <a:pt x="172" y="9526"/>
                  </a:lnTo>
                  <a:lnTo>
                    <a:pt x="245" y="9917"/>
                  </a:lnTo>
                  <a:lnTo>
                    <a:pt x="367" y="10283"/>
                  </a:lnTo>
                  <a:lnTo>
                    <a:pt x="489" y="10649"/>
                  </a:lnTo>
                  <a:lnTo>
                    <a:pt x="636" y="11016"/>
                  </a:lnTo>
                  <a:lnTo>
                    <a:pt x="782" y="11358"/>
                  </a:lnTo>
                  <a:lnTo>
                    <a:pt x="953" y="11700"/>
                  </a:lnTo>
                  <a:lnTo>
                    <a:pt x="1149" y="12041"/>
                  </a:lnTo>
                  <a:lnTo>
                    <a:pt x="1368" y="12359"/>
                  </a:lnTo>
                  <a:lnTo>
                    <a:pt x="1588" y="12676"/>
                  </a:lnTo>
                  <a:lnTo>
                    <a:pt x="1808" y="12970"/>
                  </a:lnTo>
                  <a:lnTo>
                    <a:pt x="2077" y="13263"/>
                  </a:lnTo>
                  <a:lnTo>
                    <a:pt x="2321" y="13531"/>
                  </a:lnTo>
                  <a:lnTo>
                    <a:pt x="2614" y="13800"/>
                  </a:lnTo>
                  <a:lnTo>
                    <a:pt x="2883" y="14044"/>
                  </a:lnTo>
                  <a:lnTo>
                    <a:pt x="3200" y="14288"/>
                  </a:lnTo>
                  <a:lnTo>
                    <a:pt x="3493" y="14508"/>
                  </a:lnTo>
                  <a:lnTo>
                    <a:pt x="3835" y="14704"/>
                  </a:lnTo>
                  <a:lnTo>
                    <a:pt x="4153" y="14899"/>
                  </a:lnTo>
                  <a:lnTo>
                    <a:pt x="4494" y="15070"/>
                  </a:lnTo>
                  <a:lnTo>
                    <a:pt x="4861" y="15241"/>
                  </a:lnTo>
                  <a:lnTo>
                    <a:pt x="5203" y="15387"/>
                  </a:lnTo>
                  <a:lnTo>
                    <a:pt x="5569" y="15510"/>
                  </a:lnTo>
                  <a:lnTo>
                    <a:pt x="5960" y="15607"/>
                  </a:lnTo>
                  <a:lnTo>
                    <a:pt x="6351" y="15705"/>
                  </a:lnTo>
                  <a:lnTo>
                    <a:pt x="6741" y="15778"/>
                  </a:lnTo>
                  <a:lnTo>
                    <a:pt x="7132" y="15827"/>
                  </a:lnTo>
                  <a:lnTo>
                    <a:pt x="7523" y="15851"/>
                  </a:lnTo>
                  <a:lnTo>
                    <a:pt x="8353" y="15851"/>
                  </a:lnTo>
                  <a:lnTo>
                    <a:pt x="8744" y="15827"/>
                  </a:lnTo>
                  <a:lnTo>
                    <a:pt x="9135" y="15778"/>
                  </a:lnTo>
                  <a:lnTo>
                    <a:pt x="9526" y="15705"/>
                  </a:lnTo>
                  <a:lnTo>
                    <a:pt x="9916" y="15607"/>
                  </a:lnTo>
                  <a:lnTo>
                    <a:pt x="10307" y="15510"/>
                  </a:lnTo>
                  <a:lnTo>
                    <a:pt x="10673" y="15387"/>
                  </a:lnTo>
                  <a:lnTo>
                    <a:pt x="11015" y="15241"/>
                  </a:lnTo>
                  <a:lnTo>
                    <a:pt x="11382" y="15070"/>
                  </a:lnTo>
                  <a:lnTo>
                    <a:pt x="11724" y="14899"/>
                  </a:lnTo>
                  <a:lnTo>
                    <a:pt x="12041" y="14704"/>
                  </a:lnTo>
                  <a:lnTo>
                    <a:pt x="12383" y="14508"/>
                  </a:lnTo>
                  <a:lnTo>
                    <a:pt x="12676" y="14288"/>
                  </a:lnTo>
                  <a:lnTo>
                    <a:pt x="12994" y="14044"/>
                  </a:lnTo>
                  <a:lnTo>
                    <a:pt x="13262" y="13800"/>
                  </a:lnTo>
                  <a:lnTo>
                    <a:pt x="13555" y="13531"/>
                  </a:lnTo>
                  <a:lnTo>
                    <a:pt x="13800" y="13263"/>
                  </a:lnTo>
                  <a:lnTo>
                    <a:pt x="14068" y="12970"/>
                  </a:lnTo>
                  <a:lnTo>
                    <a:pt x="14288" y="12676"/>
                  </a:lnTo>
                  <a:lnTo>
                    <a:pt x="14508" y="12359"/>
                  </a:lnTo>
                  <a:lnTo>
                    <a:pt x="14728" y="12041"/>
                  </a:lnTo>
                  <a:lnTo>
                    <a:pt x="14923" y="11700"/>
                  </a:lnTo>
                  <a:lnTo>
                    <a:pt x="15094" y="11358"/>
                  </a:lnTo>
                  <a:lnTo>
                    <a:pt x="15241" y="11016"/>
                  </a:lnTo>
                  <a:lnTo>
                    <a:pt x="15387" y="10649"/>
                  </a:lnTo>
                  <a:lnTo>
                    <a:pt x="15509" y="10283"/>
                  </a:lnTo>
                  <a:lnTo>
                    <a:pt x="15631" y="9917"/>
                  </a:lnTo>
                  <a:lnTo>
                    <a:pt x="15705" y="9526"/>
                  </a:lnTo>
                  <a:lnTo>
                    <a:pt x="15778" y="9135"/>
                  </a:lnTo>
                  <a:lnTo>
                    <a:pt x="15827" y="8744"/>
                  </a:lnTo>
                  <a:lnTo>
                    <a:pt x="15851" y="8329"/>
                  </a:lnTo>
                  <a:lnTo>
                    <a:pt x="15876" y="7938"/>
                  </a:lnTo>
                  <a:lnTo>
                    <a:pt x="15851" y="7523"/>
                  </a:lnTo>
                  <a:lnTo>
                    <a:pt x="15827" y="7108"/>
                  </a:lnTo>
                  <a:lnTo>
                    <a:pt x="15778" y="6717"/>
                  </a:lnTo>
                  <a:lnTo>
                    <a:pt x="15705" y="6326"/>
                  </a:lnTo>
                  <a:lnTo>
                    <a:pt x="15631" y="5936"/>
                  </a:lnTo>
                  <a:lnTo>
                    <a:pt x="15509" y="5569"/>
                  </a:lnTo>
                  <a:lnTo>
                    <a:pt x="15387" y="5203"/>
                  </a:lnTo>
                  <a:lnTo>
                    <a:pt x="15241" y="4837"/>
                  </a:lnTo>
                  <a:lnTo>
                    <a:pt x="15094" y="4495"/>
                  </a:lnTo>
                  <a:lnTo>
                    <a:pt x="14923" y="4153"/>
                  </a:lnTo>
                  <a:lnTo>
                    <a:pt x="14728" y="3811"/>
                  </a:lnTo>
                  <a:lnTo>
                    <a:pt x="14508" y="3493"/>
                  </a:lnTo>
                  <a:lnTo>
                    <a:pt x="14288" y="3176"/>
                  </a:lnTo>
                  <a:lnTo>
                    <a:pt x="14068" y="2883"/>
                  </a:lnTo>
                  <a:lnTo>
                    <a:pt x="13800" y="2590"/>
                  </a:lnTo>
                  <a:lnTo>
                    <a:pt x="13555" y="2321"/>
                  </a:lnTo>
                  <a:lnTo>
                    <a:pt x="13262" y="2052"/>
                  </a:lnTo>
                  <a:lnTo>
                    <a:pt x="12994" y="1808"/>
                  </a:lnTo>
                  <a:lnTo>
                    <a:pt x="12676" y="1564"/>
                  </a:lnTo>
                  <a:lnTo>
                    <a:pt x="12383" y="1344"/>
                  </a:lnTo>
                  <a:lnTo>
                    <a:pt x="12041" y="1149"/>
                  </a:lnTo>
                  <a:lnTo>
                    <a:pt x="11724" y="953"/>
                  </a:lnTo>
                  <a:lnTo>
                    <a:pt x="11382" y="782"/>
                  </a:lnTo>
                  <a:lnTo>
                    <a:pt x="11015" y="611"/>
                  </a:lnTo>
                  <a:lnTo>
                    <a:pt x="10673" y="465"/>
                  </a:lnTo>
                  <a:lnTo>
                    <a:pt x="10307" y="343"/>
                  </a:lnTo>
                  <a:lnTo>
                    <a:pt x="9916" y="245"/>
                  </a:lnTo>
                  <a:lnTo>
                    <a:pt x="9526" y="147"/>
                  </a:lnTo>
                  <a:lnTo>
                    <a:pt x="9135" y="74"/>
                  </a:lnTo>
                  <a:lnTo>
                    <a:pt x="8744" y="25"/>
                  </a:lnTo>
                  <a:lnTo>
                    <a:pt x="8353" y="1"/>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73C800"/>
                </a:solidFill>
              </a:endParaRPr>
            </a:p>
          </p:txBody>
        </p:sp>
        <p:sp>
          <p:nvSpPr>
            <p:cNvPr id="68" name="Google Shape;68;p14"/>
            <p:cNvSpPr/>
            <p:nvPr/>
          </p:nvSpPr>
          <p:spPr>
            <a:xfrm>
              <a:off x="6697400" y="335200"/>
              <a:ext cx="323625" cy="323025"/>
            </a:xfrm>
            <a:custGeom>
              <a:avLst/>
              <a:gdLst/>
              <a:ahLst/>
              <a:cxnLst/>
              <a:rect l="l" t="t" r="r" b="b"/>
              <a:pathLst>
                <a:path w="12945" h="12921" extrusionOk="0">
                  <a:moveTo>
                    <a:pt x="6472" y="1319"/>
                  </a:moveTo>
                  <a:lnTo>
                    <a:pt x="6545" y="1344"/>
                  </a:lnTo>
                  <a:lnTo>
                    <a:pt x="6619" y="1368"/>
                  </a:lnTo>
                  <a:lnTo>
                    <a:pt x="6741" y="1441"/>
                  </a:lnTo>
                  <a:lnTo>
                    <a:pt x="6838" y="1563"/>
                  </a:lnTo>
                  <a:lnTo>
                    <a:pt x="6863" y="1637"/>
                  </a:lnTo>
                  <a:lnTo>
                    <a:pt x="6863" y="1710"/>
                  </a:lnTo>
                  <a:lnTo>
                    <a:pt x="6863" y="6301"/>
                  </a:lnTo>
                  <a:lnTo>
                    <a:pt x="9061" y="8475"/>
                  </a:lnTo>
                  <a:lnTo>
                    <a:pt x="9110" y="8548"/>
                  </a:lnTo>
                  <a:lnTo>
                    <a:pt x="9134" y="8622"/>
                  </a:lnTo>
                  <a:lnTo>
                    <a:pt x="9159" y="8768"/>
                  </a:lnTo>
                  <a:lnTo>
                    <a:pt x="9134" y="8915"/>
                  </a:lnTo>
                  <a:lnTo>
                    <a:pt x="9110" y="8988"/>
                  </a:lnTo>
                  <a:lnTo>
                    <a:pt x="9061" y="9037"/>
                  </a:lnTo>
                  <a:lnTo>
                    <a:pt x="8988" y="9086"/>
                  </a:lnTo>
                  <a:lnTo>
                    <a:pt x="8914" y="9135"/>
                  </a:lnTo>
                  <a:lnTo>
                    <a:pt x="8768" y="9159"/>
                  </a:lnTo>
                  <a:lnTo>
                    <a:pt x="8621" y="9135"/>
                  </a:lnTo>
                  <a:lnTo>
                    <a:pt x="8548" y="9086"/>
                  </a:lnTo>
                  <a:lnTo>
                    <a:pt x="8499" y="9037"/>
                  </a:lnTo>
                  <a:lnTo>
                    <a:pt x="6203" y="6741"/>
                  </a:lnTo>
                  <a:lnTo>
                    <a:pt x="6130" y="6595"/>
                  </a:lnTo>
                  <a:lnTo>
                    <a:pt x="6081" y="6472"/>
                  </a:lnTo>
                  <a:lnTo>
                    <a:pt x="6081" y="1710"/>
                  </a:lnTo>
                  <a:lnTo>
                    <a:pt x="6081" y="1637"/>
                  </a:lnTo>
                  <a:lnTo>
                    <a:pt x="6106" y="1563"/>
                  </a:lnTo>
                  <a:lnTo>
                    <a:pt x="6203" y="1441"/>
                  </a:lnTo>
                  <a:lnTo>
                    <a:pt x="6326" y="1368"/>
                  </a:lnTo>
                  <a:lnTo>
                    <a:pt x="6399" y="1344"/>
                  </a:lnTo>
                  <a:lnTo>
                    <a:pt x="6472" y="1319"/>
                  </a:lnTo>
                  <a:close/>
                  <a:moveTo>
                    <a:pt x="6228" y="0"/>
                  </a:moveTo>
                  <a:lnTo>
                    <a:pt x="5862" y="25"/>
                  </a:lnTo>
                  <a:lnTo>
                    <a:pt x="5495" y="74"/>
                  </a:lnTo>
                  <a:lnTo>
                    <a:pt x="5129" y="122"/>
                  </a:lnTo>
                  <a:lnTo>
                    <a:pt x="4787" y="220"/>
                  </a:lnTo>
                  <a:lnTo>
                    <a:pt x="4445" y="318"/>
                  </a:lnTo>
                  <a:lnTo>
                    <a:pt x="4103" y="440"/>
                  </a:lnTo>
                  <a:lnTo>
                    <a:pt x="3761" y="586"/>
                  </a:lnTo>
                  <a:lnTo>
                    <a:pt x="3444" y="733"/>
                  </a:lnTo>
                  <a:lnTo>
                    <a:pt x="3639" y="1050"/>
                  </a:lnTo>
                  <a:lnTo>
                    <a:pt x="3663" y="1148"/>
                  </a:lnTo>
                  <a:lnTo>
                    <a:pt x="3663" y="1246"/>
                  </a:lnTo>
                  <a:lnTo>
                    <a:pt x="3615" y="1344"/>
                  </a:lnTo>
                  <a:lnTo>
                    <a:pt x="3541" y="1392"/>
                  </a:lnTo>
                  <a:lnTo>
                    <a:pt x="3493" y="1417"/>
                  </a:lnTo>
                  <a:lnTo>
                    <a:pt x="3370" y="1417"/>
                  </a:lnTo>
                  <a:lnTo>
                    <a:pt x="3297" y="1392"/>
                  </a:lnTo>
                  <a:lnTo>
                    <a:pt x="3248" y="1368"/>
                  </a:lnTo>
                  <a:lnTo>
                    <a:pt x="3224" y="1295"/>
                  </a:lnTo>
                  <a:lnTo>
                    <a:pt x="3028" y="977"/>
                  </a:lnTo>
                  <a:lnTo>
                    <a:pt x="2735" y="1197"/>
                  </a:lnTo>
                  <a:lnTo>
                    <a:pt x="2442" y="1417"/>
                  </a:lnTo>
                  <a:lnTo>
                    <a:pt x="2174" y="1637"/>
                  </a:lnTo>
                  <a:lnTo>
                    <a:pt x="1905" y="1881"/>
                  </a:lnTo>
                  <a:lnTo>
                    <a:pt x="1661" y="2150"/>
                  </a:lnTo>
                  <a:lnTo>
                    <a:pt x="1417" y="2418"/>
                  </a:lnTo>
                  <a:lnTo>
                    <a:pt x="1197" y="2711"/>
                  </a:lnTo>
                  <a:lnTo>
                    <a:pt x="1001" y="3029"/>
                  </a:lnTo>
                  <a:lnTo>
                    <a:pt x="1319" y="3200"/>
                  </a:lnTo>
                  <a:lnTo>
                    <a:pt x="1392" y="3273"/>
                  </a:lnTo>
                  <a:lnTo>
                    <a:pt x="1441" y="3346"/>
                  </a:lnTo>
                  <a:lnTo>
                    <a:pt x="1441" y="3444"/>
                  </a:lnTo>
                  <a:lnTo>
                    <a:pt x="1417" y="3542"/>
                  </a:lnTo>
                  <a:lnTo>
                    <a:pt x="1368" y="3590"/>
                  </a:lnTo>
                  <a:lnTo>
                    <a:pt x="1319" y="3639"/>
                  </a:lnTo>
                  <a:lnTo>
                    <a:pt x="1246" y="3664"/>
                  </a:lnTo>
                  <a:lnTo>
                    <a:pt x="1123" y="3664"/>
                  </a:lnTo>
                  <a:lnTo>
                    <a:pt x="1075" y="3639"/>
                  </a:lnTo>
                  <a:lnTo>
                    <a:pt x="757" y="3444"/>
                  </a:lnTo>
                  <a:lnTo>
                    <a:pt x="586" y="3761"/>
                  </a:lnTo>
                  <a:lnTo>
                    <a:pt x="464" y="4079"/>
                  </a:lnTo>
                  <a:lnTo>
                    <a:pt x="342" y="4421"/>
                  </a:lnTo>
                  <a:lnTo>
                    <a:pt x="220" y="4763"/>
                  </a:lnTo>
                  <a:lnTo>
                    <a:pt x="147" y="5129"/>
                  </a:lnTo>
                  <a:lnTo>
                    <a:pt x="73" y="5471"/>
                  </a:lnTo>
                  <a:lnTo>
                    <a:pt x="24" y="5837"/>
                  </a:lnTo>
                  <a:lnTo>
                    <a:pt x="0" y="6228"/>
                  </a:lnTo>
                  <a:lnTo>
                    <a:pt x="659" y="6228"/>
                  </a:lnTo>
                  <a:lnTo>
                    <a:pt x="757" y="6277"/>
                  </a:lnTo>
                  <a:lnTo>
                    <a:pt x="806" y="6375"/>
                  </a:lnTo>
                  <a:lnTo>
                    <a:pt x="806" y="6472"/>
                  </a:lnTo>
                  <a:lnTo>
                    <a:pt x="806" y="6546"/>
                  </a:lnTo>
                  <a:lnTo>
                    <a:pt x="757" y="6643"/>
                  </a:lnTo>
                  <a:lnTo>
                    <a:pt x="659" y="6692"/>
                  </a:lnTo>
                  <a:lnTo>
                    <a:pt x="562" y="6717"/>
                  </a:lnTo>
                  <a:lnTo>
                    <a:pt x="0" y="6717"/>
                  </a:lnTo>
                  <a:lnTo>
                    <a:pt x="24" y="7083"/>
                  </a:lnTo>
                  <a:lnTo>
                    <a:pt x="73" y="7449"/>
                  </a:lnTo>
                  <a:lnTo>
                    <a:pt x="147" y="7791"/>
                  </a:lnTo>
                  <a:lnTo>
                    <a:pt x="220" y="8158"/>
                  </a:lnTo>
                  <a:lnTo>
                    <a:pt x="342" y="8500"/>
                  </a:lnTo>
                  <a:lnTo>
                    <a:pt x="464" y="8841"/>
                  </a:lnTo>
                  <a:lnTo>
                    <a:pt x="586" y="9159"/>
                  </a:lnTo>
                  <a:lnTo>
                    <a:pt x="757" y="9476"/>
                  </a:lnTo>
                  <a:lnTo>
                    <a:pt x="1075" y="9305"/>
                  </a:lnTo>
                  <a:lnTo>
                    <a:pt x="1172" y="9257"/>
                  </a:lnTo>
                  <a:lnTo>
                    <a:pt x="1270" y="9281"/>
                  </a:lnTo>
                  <a:lnTo>
                    <a:pt x="1343" y="9305"/>
                  </a:lnTo>
                  <a:lnTo>
                    <a:pt x="1417" y="9379"/>
                  </a:lnTo>
                  <a:lnTo>
                    <a:pt x="1441" y="9476"/>
                  </a:lnTo>
                  <a:lnTo>
                    <a:pt x="1441" y="9574"/>
                  </a:lnTo>
                  <a:lnTo>
                    <a:pt x="1392" y="9647"/>
                  </a:lnTo>
                  <a:lnTo>
                    <a:pt x="1319" y="9721"/>
                  </a:lnTo>
                  <a:lnTo>
                    <a:pt x="1001" y="9892"/>
                  </a:lnTo>
                  <a:lnTo>
                    <a:pt x="1197" y="10209"/>
                  </a:lnTo>
                  <a:lnTo>
                    <a:pt x="1417" y="10502"/>
                  </a:lnTo>
                  <a:lnTo>
                    <a:pt x="1661" y="10771"/>
                  </a:lnTo>
                  <a:lnTo>
                    <a:pt x="1905" y="11040"/>
                  </a:lnTo>
                  <a:lnTo>
                    <a:pt x="2174" y="11284"/>
                  </a:lnTo>
                  <a:lnTo>
                    <a:pt x="2442" y="11504"/>
                  </a:lnTo>
                  <a:lnTo>
                    <a:pt x="2735" y="11723"/>
                  </a:lnTo>
                  <a:lnTo>
                    <a:pt x="3028" y="11943"/>
                  </a:lnTo>
                  <a:lnTo>
                    <a:pt x="3224" y="11626"/>
                  </a:lnTo>
                  <a:lnTo>
                    <a:pt x="3273" y="11552"/>
                  </a:lnTo>
                  <a:lnTo>
                    <a:pt x="3370" y="11504"/>
                  </a:lnTo>
                  <a:lnTo>
                    <a:pt x="3468" y="11504"/>
                  </a:lnTo>
                  <a:lnTo>
                    <a:pt x="3541" y="11528"/>
                  </a:lnTo>
                  <a:lnTo>
                    <a:pt x="3615" y="11601"/>
                  </a:lnTo>
                  <a:lnTo>
                    <a:pt x="3663" y="11675"/>
                  </a:lnTo>
                  <a:lnTo>
                    <a:pt x="3663" y="11772"/>
                  </a:lnTo>
                  <a:lnTo>
                    <a:pt x="3639" y="11870"/>
                  </a:lnTo>
                  <a:lnTo>
                    <a:pt x="3444" y="12187"/>
                  </a:lnTo>
                  <a:lnTo>
                    <a:pt x="3761" y="12334"/>
                  </a:lnTo>
                  <a:lnTo>
                    <a:pt x="4103" y="12480"/>
                  </a:lnTo>
                  <a:lnTo>
                    <a:pt x="4445" y="12603"/>
                  </a:lnTo>
                  <a:lnTo>
                    <a:pt x="4787" y="12700"/>
                  </a:lnTo>
                  <a:lnTo>
                    <a:pt x="5129" y="12798"/>
                  </a:lnTo>
                  <a:lnTo>
                    <a:pt x="5495" y="12847"/>
                  </a:lnTo>
                  <a:lnTo>
                    <a:pt x="5862" y="12896"/>
                  </a:lnTo>
                  <a:lnTo>
                    <a:pt x="6228" y="12920"/>
                  </a:lnTo>
                  <a:lnTo>
                    <a:pt x="6228" y="12358"/>
                  </a:lnTo>
                  <a:lnTo>
                    <a:pt x="6252" y="12261"/>
                  </a:lnTo>
                  <a:lnTo>
                    <a:pt x="6301" y="12187"/>
                  </a:lnTo>
                  <a:lnTo>
                    <a:pt x="6374" y="12139"/>
                  </a:lnTo>
                  <a:lnTo>
                    <a:pt x="6472" y="12114"/>
                  </a:lnTo>
                  <a:lnTo>
                    <a:pt x="6570" y="12139"/>
                  </a:lnTo>
                  <a:lnTo>
                    <a:pt x="6643" y="12187"/>
                  </a:lnTo>
                  <a:lnTo>
                    <a:pt x="6692" y="12261"/>
                  </a:lnTo>
                  <a:lnTo>
                    <a:pt x="6716" y="12358"/>
                  </a:lnTo>
                  <a:lnTo>
                    <a:pt x="6716" y="12920"/>
                  </a:lnTo>
                  <a:lnTo>
                    <a:pt x="7083" y="12896"/>
                  </a:lnTo>
                  <a:lnTo>
                    <a:pt x="7449" y="12847"/>
                  </a:lnTo>
                  <a:lnTo>
                    <a:pt x="7815" y="12798"/>
                  </a:lnTo>
                  <a:lnTo>
                    <a:pt x="8157" y="12700"/>
                  </a:lnTo>
                  <a:lnTo>
                    <a:pt x="8499" y="12603"/>
                  </a:lnTo>
                  <a:lnTo>
                    <a:pt x="8841" y="12480"/>
                  </a:lnTo>
                  <a:lnTo>
                    <a:pt x="9183" y="12334"/>
                  </a:lnTo>
                  <a:lnTo>
                    <a:pt x="9501" y="12187"/>
                  </a:lnTo>
                  <a:lnTo>
                    <a:pt x="9305" y="11870"/>
                  </a:lnTo>
                  <a:lnTo>
                    <a:pt x="9281" y="11772"/>
                  </a:lnTo>
                  <a:lnTo>
                    <a:pt x="9281" y="11675"/>
                  </a:lnTo>
                  <a:lnTo>
                    <a:pt x="9330" y="11601"/>
                  </a:lnTo>
                  <a:lnTo>
                    <a:pt x="9403" y="11528"/>
                  </a:lnTo>
                  <a:lnTo>
                    <a:pt x="9476" y="11504"/>
                  </a:lnTo>
                  <a:lnTo>
                    <a:pt x="9574" y="11504"/>
                  </a:lnTo>
                  <a:lnTo>
                    <a:pt x="9672" y="11552"/>
                  </a:lnTo>
                  <a:lnTo>
                    <a:pt x="9720" y="11626"/>
                  </a:lnTo>
                  <a:lnTo>
                    <a:pt x="9916" y="11943"/>
                  </a:lnTo>
                  <a:lnTo>
                    <a:pt x="10209" y="11723"/>
                  </a:lnTo>
                  <a:lnTo>
                    <a:pt x="10502" y="11504"/>
                  </a:lnTo>
                  <a:lnTo>
                    <a:pt x="10771" y="11284"/>
                  </a:lnTo>
                  <a:lnTo>
                    <a:pt x="11039" y="11040"/>
                  </a:lnTo>
                  <a:lnTo>
                    <a:pt x="11283" y="10771"/>
                  </a:lnTo>
                  <a:lnTo>
                    <a:pt x="11528" y="10502"/>
                  </a:lnTo>
                  <a:lnTo>
                    <a:pt x="11747" y="10209"/>
                  </a:lnTo>
                  <a:lnTo>
                    <a:pt x="11943" y="9892"/>
                  </a:lnTo>
                  <a:lnTo>
                    <a:pt x="11625" y="9721"/>
                  </a:lnTo>
                  <a:lnTo>
                    <a:pt x="11552" y="9647"/>
                  </a:lnTo>
                  <a:lnTo>
                    <a:pt x="11503" y="9574"/>
                  </a:lnTo>
                  <a:lnTo>
                    <a:pt x="11503" y="9476"/>
                  </a:lnTo>
                  <a:lnTo>
                    <a:pt x="11528" y="9379"/>
                  </a:lnTo>
                  <a:lnTo>
                    <a:pt x="11601" y="9305"/>
                  </a:lnTo>
                  <a:lnTo>
                    <a:pt x="11674" y="9281"/>
                  </a:lnTo>
                  <a:lnTo>
                    <a:pt x="11772" y="9257"/>
                  </a:lnTo>
                  <a:lnTo>
                    <a:pt x="11870" y="9305"/>
                  </a:lnTo>
                  <a:lnTo>
                    <a:pt x="12187" y="9476"/>
                  </a:lnTo>
                  <a:lnTo>
                    <a:pt x="12358" y="9159"/>
                  </a:lnTo>
                  <a:lnTo>
                    <a:pt x="12480" y="8841"/>
                  </a:lnTo>
                  <a:lnTo>
                    <a:pt x="12602" y="8500"/>
                  </a:lnTo>
                  <a:lnTo>
                    <a:pt x="12724" y="8158"/>
                  </a:lnTo>
                  <a:lnTo>
                    <a:pt x="12798" y="7791"/>
                  </a:lnTo>
                  <a:lnTo>
                    <a:pt x="12871" y="7449"/>
                  </a:lnTo>
                  <a:lnTo>
                    <a:pt x="12920" y="7083"/>
                  </a:lnTo>
                  <a:lnTo>
                    <a:pt x="12944" y="6717"/>
                  </a:lnTo>
                  <a:lnTo>
                    <a:pt x="12382" y="6717"/>
                  </a:lnTo>
                  <a:lnTo>
                    <a:pt x="12285" y="6692"/>
                  </a:lnTo>
                  <a:lnTo>
                    <a:pt x="12187" y="6643"/>
                  </a:lnTo>
                  <a:lnTo>
                    <a:pt x="12138" y="6546"/>
                  </a:lnTo>
                  <a:lnTo>
                    <a:pt x="12138" y="6472"/>
                  </a:lnTo>
                  <a:lnTo>
                    <a:pt x="12138" y="6375"/>
                  </a:lnTo>
                  <a:lnTo>
                    <a:pt x="12187" y="6277"/>
                  </a:lnTo>
                  <a:lnTo>
                    <a:pt x="12285" y="6228"/>
                  </a:lnTo>
                  <a:lnTo>
                    <a:pt x="12944" y="6228"/>
                  </a:lnTo>
                  <a:lnTo>
                    <a:pt x="12920" y="5837"/>
                  </a:lnTo>
                  <a:lnTo>
                    <a:pt x="12871" y="5471"/>
                  </a:lnTo>
                  <a:lnTo>
                    <a:pt x="12798" y="5129"/>
                  </a:lnTo>
                  <a:lnTo>
                    <a:pt x="12724" y="4763"/>
                  </a:lnTo>
                  <a:lnTo>
                    <a:pt x="12602" y="4421"/>
                  </a:lnTo>
                  <a:lnTo>
                    <a:pt x="12480" y="4079"/>
                  </a:lnTo>
                  <a:lnTo>
                    <a:pt x="12358" y="3761"/>
                  </a:lnTo>
                  <a:lnTo>
                    <a:pt x="12187" y="3444"/>
                  </a:lnTo>
                  <a:lnTo>
                    <a:pt x="11870" y="3639"/>
                  </a:lnTo>
                  <a:lnTo>
                    <a:pt x="11821" y="3664"/>
                  </a:lnTo>
                  <a:lnTo>
                    <a:pt x="11699" y="3664"/>
                  </a:lnTo>
                  <a:lnTo>
                    <a:pt x="11625" y="3639"/>
                  </a:lnTo>
                  <a:lnTo>
                    <a:pt x="11577" y="3590"/>
                  </a:lnTo>
                  <a:lnTo>
                    <a:pt x="11528" y="3542"/>
                  </a:lnTo>
                  <a:lnTo>
                    <a:pt x="11503" y="3444"/>
                  </a:lnTo>
                  <a:lnTo>
                    <a:pt x="11503" y="3346"/>
                  </a:lnTo>
                  <a:lnTo>
                    <a:pt x="11552" y="3273"/>
                  </a:lnTo>
                  <a:lnTo>
                    <a:pt x="11625" y="3200"/>
                  </a:lnTo>
                  <a:lnTo>
                    <a:pt x="11943" y="3029"/>
                  </a:lnTo>
                  <a:lnTo>
                    <a:pt x="11747" y="2711"/>
                  </a:lnTo>
                  <a:lnTo>
                    <a:pt x="11528" y="2418"/>
                  </a:lnTo>
                  <a:lnTo>
                    <a:pt x="11283" y="2150"/>
                  </a:lnTo>
                  <a:lnTo>
                    <a:pt x="11039" y="1881"/>
                  </a:lnTo>
                  <a:lnTo>
                    <a:pt x="10771" y="1637"/>
                  </a:lnTo>
                  <a:lnTo>
                    <a:pt x="10502" y="1417"/>
                  </a:lnTo>
                  <a:lnTo>
                    <a:pt x="10209" y="1197"/>
                  </a:lnTo>
                  <a:lnTo>
                    <a:pt x="9916" y="977"/>
                  </a:lnTo>
                  <a:lnTo>
                    <a:pt x="9720" y="1295"/>
                  </a:lnTo>
                  <a:lnTo>
                    <a:pt x="9696" y="1368"/>
                  </a:lnTo>
                  <a:lnTo>
                    <a:pt x="9647" y="1392"/>
                  </a:lnTo>
                  <a:lnTo>
                    <a:pt x="9574" y="1417"/>
                  </a:lnTo>
                  <a:lnTo>
                    <a:pt x="9452" y="1417"/>
                  </a:lnTo>
                  <a:lnTo>
                    <a:pt x="9403" y="1392"/>
                  </a:lnTo>
                  <a:lnTo>
                    <a:pt x="9330" y="1344"/>
                  </a:lnTo>
                  <a:lnTo>
                    <a:pt x="9281" y="1246"/>
                  </a:lnTo>
                  <a:lnTo>
                    <a:pt x="9281" y="1148"/>
                  </a:lnTo>
                  <a:lnTo>
                    <a:pt x="9305" y="1050"/>
                  </a:lnTo>
                  <a:lnTo>
                    <a:pt x="9501" y="733"/>
                  </a:lnTo>
                  <a:lnTo>
                    <a:pt x="9183" y="586"/>
                  </a:lnTo>
                  <a:lnTo>
                    <a:pt x="8841" y="440"/>
                  </a:lnTo>
                  <a:lnTo>
                    <a:pt x="8499" y="318"/>
                  </a:lnTo>
                  <a:lnTo>
                    <a:pt x="8157" y="220"/>
                  </a:lnTo>
                  <a:lnTo>
                    <a:pt x="7815" y="122"/>
                  </a:lnTo>
                  <a:lnTo>
                    <a:pt x="7449" y="74"/>
                  </a:lnTo>
                  <a:lnTo>
                    <a:pt x="7083" y="25"/>
                  </a:lnTo>
                  <a:lnTo>
                    <a:pt x="6716" y="0"/>
                  </a:lnTo>
                  <a:lnTo>
                    <a:pt x="6716" y="562"/>
                  </a:lnTo>
                  <a:lnTo>
                    <a:pt x="6692" y="660"/>
                  </a:lnTo>
                  <a:lnTo>
                    <a:pt x="6643" y="733"/>
                  </a:lnTo>
                  <a:lnTo>
                    <a:pt x="6570" y="782"/>
                  </a:lnTo>
                  <a:lnTo>
                    <a:pt x="6472" y="806"/>
                  </a:lnTo>
                  <a:lnTo>
                    <a:pt x="6374" y="782"/>
                  </a:lnTo>
                  <a:lnTo>
                    <a:pt x="6301" y="733"/>
                  </a:lnTo>
                  <a:lnTo>
                    <a:pt x="6252" y="660"/>
                  </a:lnTo>
                  <a:lnTo>
                    <a:pt x="6228" y="562"/>
                  </a:lnTo>
                  <a:lnTo>
                    <a:pt x="6228" y="0"/>
                  </a:ln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solidFill>
                  <a:srgbClr val="73C800"/>
                </a:solidFill>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2"/>
        <p:cNvGrpSpPr/>
        <p:nvPr/>
      </p:nvGrpSpPr>
      <p:grpSpPr>
        <a:xfrm>
          <a:off x="0" y="0"/>
          <a:ext cx="0" cy="0"/>
          <a:chOff x="0" y="0"/>
          <a:chExt cx="0" cy="0"/>
        </a:xfrm>
      </p:grpSpPr>
      <p:sp>
        <p:nvSpPr>
          <p:cNvPr id="73" name="Google Shape;73;p15"/>
          <p:cNvSpPr/>
          <p:nvPr/>
        </p:nvSpPr>
        <p:spPr>
          <a:xfrm>
            <a:off x="248700" y="4191525"/>
            <a:ext cx="8646600" cy="755400"/>
          </a:xfrm>
          <a:prstGeom prst="roundRect">
            <a:avLst>
              <a:gd name="adj" fmla="val 1343"/>
            </a:avLst>
          </a:prstGeom>
          <a:solidFill>
            <a:srgbClr val="FFFFFF">
              <a:alpha val="89999"/>
            </a:srgbClr>
          </a:solidFill>
          <a:ln>
            <a:noFill/>
          </a:ln>
          <a:effectLst>
            <a:outerShdw blurRad="57150" dist="19050" dir="5400000" algn="bl" rotWithShape="0">
              <a:srgbClr val="000000">
                <a:alpha val="0"/>
              </a:srgbClr>
            </a:outerShdw>
            <a:reflection stA="0" endPos="30000" dist="38100" dir="5400000" fadeDir="5400012" sy="-100000" algn="bl" rotWithShape="0"/>
          </a:effectLst>
        </p:spPr>
        <p:txBody>
          <a:bodyPr spcFirstLastPara="1" wrap="square" lIns="91425" tIns="91425" rIns="91425" bIns="91425" anchor="ctr" anchorCtr="0">
            <a:noAutofit/>
          </a:bodyPr>
          <a:lstStyle/>
          <a:p>
            <a:pPr marL="0" lvl="0" indent="0" algn="ctr" rtl="0">
              <a:spcBef>
                <a:spcPts val="0"/>
              </a:spcBef>
              <a:spcAft>
                <a:spcPts val="0"/>
              </a:spcAft>
              <a:buNone/>
            </a:pPr>
            <a:r>
              <a:rPr lang="en-GB" sz="3600">
                <a:solidFill>
                  <a:srgbClr val="434343"/>
                </a:solidFill>
                <a:latin typeface="Coming Soon"/>
                <a:ea typeface="Coming Soon"/>
                <a:cs typeface="Coming Soon"/>
                <a:sym typeface="Coming Soon"/>
              </a:rPr>
              <a:t>Is this an example of ‘climate change’?</a:t>
            </a:r>
            <a:endParaRPr sz="3600">
              <a:solidFill>
                <a:srgbClr val="434343"/>
              </a:solidFill>
              <a:latin typeface="Coming Soon"/>
              <a:ea typeface="Coming Soon"/>
              <a:cs typeface="Coming Soon"/>
              <a:sym typeface="Coming Soon"/>
            </a:endParaRPr>
          </a:p>
        </p:txBody>
      </p:sp>
      <p:pic>
        <p:nvPicPr>
          <p:cNvPr id="74" name="Google Shape;74;p15"/>
          <p:cNvPicPr preferRelativeResize="0"/>
          <p:nvPr/>
        </p:nvPicPr>
        <p:blipFill>
          <a:blip r:embed="rId4">
            <a:alphaModFix/>
          </a:blip>
          <a:stretch>
            <a:fillRect/>
          </a:stretch>
        </p:blipFill>
        <p:spPr>
          <a:xfrm>
            <a:off x="7799975" y="204996"/>
            <a:ext cx="1028850" cy="652300"/>
          </a:xfrm>
          <a:prstGeom prst="rect">
            <a:avLst/>
          </a:prstGeom>
          <a:noFill/>
          <a:ln>
            <a:noFill/>
          </a:ln>
        </p:spPr>
      </p:pic>
      <p:pic>
        <p:nvPicPr>
          <p:cNvPr id="75" name="Google Shape;75;p15"/>
          <p:cNvPicPr preferRelativeResize="0"/>
          <p:nvPr/>
        </p:nvPicPr>
        <p:blipFill>
          <a:blip r:embed="rId5">
            <a:alphaModFix/>
          </a:blip>
          <a:stretch>
            <a:fillRect/>
          </a:stretch>
        </p:blipFill>
        <p:spPr>
          <a:xfrm>
            <a:off x="1288612" y="1142450"/>
            <a:ext cx="6566777" cy="2858600"/>
          </a:xfrm>
          <a:prstGeom prst="rect">
            <a:avLst/>
          </a:prstGeom>
          <a:solidFill>
            <a:srgbClr val="FFFFFF">
              <a:alpha val="89999"/>
            </a:srgbClr>
          </a:solidFill>
          <a:ln>
            <a:noFill/>
          </a:ln>
          <a:effectLst>
            <a:outerShdw blurRad="57150" dist="19050" dir="5400000" algn="bl" rotWithShape="0">
              <a:srgbClr val="000000">
                <a:alpha val="0"/>
              </a:srgbClr>
            </a:outerShdw>
            <a:reflection stA="0" endPos="30000" dist="38100" dir="5400000" fadeDir="5400012" sy="-100000" algn="bl" rotWithShape="0"/>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79"/>
        <p:cNvGrpSpPr/>
        <p:nvPr/>
      </p:nvGrpSpPr>
      <p:grpSpPr>
        <a:xfrm>
          <a:off x="0" y="0"/>
          <a:ext cx="0" cy="0"/>
          <a:chOff x="0" y="0"/>
          <a:chExt cx="0" cy="0"/>
        </a:xfrm>
      </p:grpSpPr>
      <p:sp>
        <p:nvSpPr>
          <p:cNvPr id="80" name="Google Shape;80;p16"/>
          <p:cNvSpPr/>
          <p:nvPr/>
        </p:nvSpPr>
        <p:spPr>
          <a:xfrm>
            <a:off x="248700" y="1278400"/>
            <a:ext cx="8646600" cy="2601600"/>
          </a:xfrm>
          <a:prstGeom prst="roundRect">
            <a:avLst>
              <a:gd name="adj" fmla="val 1343"/>
            </a:avLst>
          </a:prstGeom>
          <a:solidFill>
            <a:srgbClr val="FFFFFF">
              <a:alpha val="89999"/>
            </a:srgbClr>
          </a:solidFill>
          <a:ln>
            <a:noFill/>
          </a:ln>
          <a:effectLst>
            <a:outerShdw blurRad="57150" dist="19050" dir="5400000" algn="bl" rotWithShape="0">
              <a:srgbClr val="000000">
                <a:alpha val="0"/>
              </a:srgbClr>
            </a:outerShdw>
            <a:reflection stA="0" endPos="30000" dist="38100" dir="5400000" fadeDir="5400012" sy="-100000" algn="bl" rotWithShape="0"/>
          </a:effectLst>
        </p:spPr>
        <p:txBody>
          <a:bodyPr spcFirstLastPara="1" wrap="square" lIns="91425" tIns="91425" rIns="91425" bIns="91425" anchor="ctr" anchorCtr="0">
            <a:noAutofit/>
          </a:bodyPr>
          <a:lstStyle/>
          <a:p>
            <a:pPr marL="0" lvl="0" indent="0" algn="ctr" rtl="0">
              <a:spcBef>
                <a:spcPts val="0"/>
              </a:spcBef>
              <a:spcAft>
                <a:spcPts val="0"/>
              </a:spcAft>
              <a:buNone/>
            </a:pPr>
            <a:r>
              <a:rPr lang="en-GB" sz="3600" b="1">
                <a:solidFill>
                  <a:srgbClr val="434343"/>
                </a:solidFill>
                <a:latin typeface="Coming Soon"/>
                <a:ea typeface="Coming Soon"/>
                <a:cs typeface="Coming Soon"/>
                <a:sym typeface="Coming Soon"/>
              </a:rPr>
              <a:t>WEATHER</a:t>
            </a:r>
            <a:r>
              <a:rPr lang="en-GB" sz="3600">
                <a:solidFill>
                  <a:srgbClr val="434343"/>
                </a:solidFill>
                <a:latin typeface="Coming Soon"/>
                <a:ea typeface="Coming Soon"/>
                <a:cs typeface="Coming Soon"/>
                <a:sym typeface="Coming Soon"/>
              </a:rPr>
              <a:t> vs. </a:t>
            </a:r>
            <a:r>
              <a:rPr lang="en-GB" sz="3600" b="1">
                <a:solidFill>
                  <a:srgbClr val="434343"/>
                </a:solidFill>
                <a:latin typeface="Coming Soon"/>
                <a:ea typeface="Coming Soon"/>
                <a:cs typeface="Coming Soon"/>
                <a:sym typeface="Coming Soon"/>
              </a:rPr>
              <a:t>CLIMATE</a:t>
            </a:r>
            <a:r>
              <a:rPr lang="en-GB" sz="3600">
                <a:solidFill>
                  <a:srgbClr val="434343"/>
                </a:solidFill>
                <a:latin typeface="Coming Soon"/>
                <a:ea typeface="Coming Soon"/>
                <a:cs typeface="Coming Soon"/>
                <a:sym typeface="Coming Soon"/>
              </a:rPr>
              <a:t>?</a:t>
            </a:r>
            <a:endParaRPr sz="3600">
              <a:solidFill>
                <a:srgbClr val="434343"/>
              </a:solidFill>
              <a:latin typeface="Coming Soon"/>
              <a:ea typeface="Coming Soon"/>
              <a:cs typeface="Coming Soon"/>
              <a:sym typeface="Coming Soon"/>
            </a:endParaRPr>
          </a:p>
          <a:p>
            <a:pPr marL="0" lvl="0" indent="0" algn="ctr" rtl="0">
              <a:spcBef>
                <a:spcPts val="0"/>
              </a:spcBef>
              <a:spcAft>
                <a:spcPts val="0"/>
              </a:spcAft>
              <a:buNone/>
            </a:pPr>
            <a:endParaRPr sz="3600">
              <a:solidFill>
                <a:srgbClr val="434343"/>
              </a:solidFill>
              <a:latin typeface="Coming Soon"/>
              <a:ea typeface="Coming Soon"/>
              <a:cs typeface="Coming Soon"/>
              <a:sym typeface="Coming Soon"/>
            </a:endParaRPr>
          </a:p>
          <a:p>
            <a:pPr marL="0" lvl="0" indent="0" algn="ctr" rtl="0">
              <a:spcBef>
                <a:spcPts val="0"/>
              </a:spcBef>
              <a:spcAft>
                <a:spcPts val="0"/>
              </a:spcAft>
              <a:buNone/>
            </a:pPr>
            <a:r>
              <a:rPr lang="en-GB" sz="3600">
                <a:solidFill>
                  <a:srgbClr val="434343"/>
                </a:solidFill>
                <a:latin typeface="Coming Soon"/>
                <a:ea typeface="Coming Soon"/>
                <a:cs typeface="Coming Soon"/>
                <a:sym typeface="Coming Soon"/>
              </a:rPr>
              <a:t>First, we must define the difference between these two words.</a:t>
            </a:r>
            <a:endParaRPr sz="3600">
              <a:solidFill>
                <a:srgbClr val="434343"/>
              </a:solidFill>
              <a:latin typeface="Coming Soon"/>
              <a:ea typeface="Coming Soon"/>
              <a:cs typeface="Coming Soon"/>
              <a:sym typeface="Coming Soon"/>
            </a:endParaRPr>
          </a:p>
        </p:txBody>
      </p:sp>
      <p:pic>
        <p:nvPicPr>
          <p:cNvPr id="81" name="Google Shape;81;p16"/>
          <p:cNvPicPr preferRelativeResize="0"/>
          <p:nvPr/>
        </p:nvPicPr>
        <p:blipFill>
          <a:blip r:embed="rId4">
            <a:alphaModFix/>
          </a:blip>
          <a:stretch>
            <a:fillRect/>
          </a:stretch>
        </p:blipFill>
        <p:spPr>
          <a:xfrm>
            <a:off x="7799975" y="204996"/>
            <a:ext cx="1028850" cy="652300"/>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5"/>
        <p:cNvGrpSpPr/>
        <p:nvPr/>
      </p:nvGrpSpPr>
      <p:grpSpPr>
        <a:xfrm>
          <a:off x="0" y="0"/>
          <a:ext cx="0" cy="0"/>
          <a:chOff x="0" y="0"/>
          <a:chExt cx="0" cy="0"/>
        </a:xfrm>
      </p:grpSpPr>
      <p:sp>
        <p:nvSpPr>
          <p:cNvPr id="86" name="Google Shape;86;p17"/>
          <p:cNvSpPr/>
          <p:nvPr/>
        </p:nvSpPr>
        <p:spPr>
          <a:xfrm>
            <a:off x="248700" y="1106950"/>
            <a:ext cx="8646600" cy="3178200"/>
          </a:xfrm>
          <a:prstGeom prst="roundRect">
            <a:avLst>
              <a:gd name="adj" fmla="val 1343"/>
            </a:avLst>
          </a:prstGeom>
          <a:solidFill>
            <a:srgbClr val="FFFFFF">
              <a:alpha val="89999"/>
            </a:srgbClr>
          </a:solidFill>
          <a:ln>
            <a:noFill/>
          </a:ln>
          <a:effectLst>
            <a:outerShdw blurRad="57150" dist="19050" dir="5400000" algn="bl" rotWithShape="0">
              <a:srgbClr val="000000">
                <a:alpha val="0"/>
              </a:srgbClr>
            </a:outerShdw>
            <a:reflection stA="0" endPos="30000" dist="38100" dir="5400000" fadeDir="5400012" sy="-100000" algn="bl" rotWithShape="0"/>
          </a:effectLst>
        </p:spPr>
        <p:txBody>
          <a:bodyPr spcFirstLastPara="1" wrap="square" lIns="91425" tIns="91425" rIns="91425" bIns="91425" anchor="ctr" anchorCtr="0">
            <a:noAutofit/>
          </a:bodyPr>
          <a:lstStyle/>
          <a:p>
            <a:pPr marL="0" lvl="0" indent="0" algn="ctr" rtl="0">
              <a:spcBef>
                <a:spcPts val="0"/>
              </a:spcBef>
              <a:spcAft>
                <a:spcPts val="0"/>
              </a:spcAft>
              <a:buNone/>
            </a:pPr>
            <a:r>
              <a:rPr lang="en-GB" sz="3500" b="1">
                <a:solidFill>
                  <a:srgbClr val="434343"/>
                </a:solidFill>
                <a:latin typeface="Coming Soon"/>
                <a:ea typeface="Coming Soon"/>
                <a:cs typeface="Coming Soon"/>
                <a:sym typeface="Coming Soon"/>
              </a:rPr>
              <a:t>WEATHER</a:t>
            </a:r>
            <a:r>
              <a:rPr lang="en-GB" sz="3500">
                <a:solidFill>
                  <a:srgbClr val="434343"/>
                </a:solidFill>
                <a:latin typeface="Coming Soon"/>
                <a:ea typeface="Coming Soon"/>
                <a:cs typeface="Coming Soon"/>
                <a:sym typeface="Coming Soon"/>
              </a:rPr>
              <a:t> - what is happening </a:t>
            </a:r>
            <a:r>
              <a:rPr lang="en-GB" sz="3500" i="1">
                <a:solidFill>
                  <a:srgbClr val="434343"/>
                </a:solidFill>
                <a:latin typeface="Coming Soon"/>
                <a:ea typeface="Coming Soon"/>
                <a:cs typeface="Coming Soon"/>
                <a:sym typeface="Coming Soon"/>
              </a:rPr>
              <a:t>right now</a:t>
            </a:r>
            <a:endParaRPr sz="3500" i="1">
              <a:solidFill>
                <a:srgbClr val="434343"/>
              </a:solidFill>
              <a:latin typeface="Coming Soon"/>
              <a:ea typeface="Coming Soon"/>
              <a:cs typeface="Coming Soon"/>
              <a:sym typeface="Coming Soon"/>
            </a:endParaRPr>
          </a:p>
          <a:p>
            <a:pPr marL="0" lvl="0" indent="0" algn="ctr" rtl="0">
              <a:spcBef>
                <a:spcPts val="0"/>
              </a:spcBef>
              <a:spcAft>
                <a:spcPts val="0"/>
              </a:spcAft>
              <a:buNone/>
            </a:pPr>
            <a:endParaRPr sz="3500">
              <a:solidFill>
                <a:srgbClr val="434343"/>
              </a:solidFill>
              <a:latin typeface="Coming Soon"/>
              <a:ea typeface="Coming Soon"/>
              <a:cs typeface="Coming Soon"/>
              <a:sym typeface="Coming Soon"/>
            </a:endParaRPr>
          </a:p>
          <a:p>
            <a:pPr marL="0" lvl="0" indent="0" algn="ctr" rtl="0">
              <a:spcBef>
                <a:spcPts val="0"/>
              </a:spcBef>
              <a:spcAft>
                <a:spcPts val="0"/>
              </a:spcAft>
              <a:buNone/>
            </a:pPr>
            <a:r>
              <a:rPr lang="en-GB" sz="3500" b="1">
                <a:solidFill>
                  <a:srgbClr val="434343"/>
                </a:solidFill>
                <a:latin typeface="Coming Soon"/>
                <a:ea typeface="Coming Soon"/>
                <a:cs typeface="Coming Soon"/>
                <a:sym typeface="Coming Soon"/>
              </a:rPr>
              <a:t>CLIMATE</a:t>
            </a:r>
            <a:r>
              <a:rPr lang="en-GB" sz="3500">
                <a:solidFill>
                  <a:srgbClr val="434343"/>
                </a:solidFill>
                <a:latin typeface="Coming Soon"/>
                <a:ea typeface="Coming Soon"/>
                <a:cs typeface="Coming Soon"/>
                <a:sym typeface="Coming Soon"/>
              </a:rPr>
              <a:t> - the pattern of weather over a long time, typically 30 years</a:t>
            </a:r>
            <a:endParaRPr sz="3500">
              <a:solidFill>
                <a:srgbClr val="434343"/>
              </a:solidFill>
              <a:latin typeface="Coming Soon"/>
              <a:ea typeface="Coming Soon"/>
              <a:cs typeface="Coming Soon"/>
              <a:sym typeface="Coming Soon"/>
            </a:endParaRPr>
          </a:p>
        </p:txBody>
      </p:sp>
      <p:pic>
        <p:nvPicPr>
          <p:cNvPr id="87" name="Google Shape;87;p17"/>
          <p:cNvPicPr preferRelativeResize="0"/>
          <p:nvPr/>
        </p:nvPicPr>
        <p:blipFill>
          <a:blip r:embed="rId4">
            <a:alphaModFix/>
          </a:blip>
          <a:stretch>
            <a:fillRect/>
          </a:stretch>
        </p:blipFill>
        <p:spPr>
          <a:xfrm>
            <a:off x="7799975" y="204996"/>
            <a:ext cx="1028850" cy="6523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1"/>
        <p:cNvGrpSpPr/>
        <p:nvPr/>
      </p:nvGrpSpPr>
      <p:grpSpPr>
        <a:xfrm>
          <a:off x="0" y="0"/>
          <a:ext cx="0" cy="0"/>
          <a:chOff x="0" y="0"/>
          <a:chExt cx="0" cy="0"/>
        </a:xfrm>
      </p:grpSpPr>
      <p:sp>
        <p:nvSpPr>
          <p:cNvPr id="92" name="Google Shape;92;p18"/>
          <p:cNvSpPr/>
          <p:nvPr/>
        </p:nvSpPr>
        <p:spPr>
          <a:xfrm>
            <a:off x="248700" y="1106950"/>
            <a:ext cx="8646600" cy="3178200"/>
          </a:xfrm>
          <a:prstGeom prst="roundRect">
            <a:avLst>
              <a:gd name="adj" fmla="val 1343"/>
            </a:avLst>
          </a:prstGeom>
          <a:solidFill>
            <a:srgbClr val="FFFFFF">
              <a:alpha val="89999"/>
            </a:srgbClr>
          </a:solidFill>
          <a:ln>
            <a:noFill/>
          </a:ln>
          <a:effectLst>
            <a:outerShdw blurRad="57150" dist="19050" dir="5400000" algn="bl" rotWithShape="0">
              <a:srgbClr val="000000">
                <a:alpha val="0"/>
              </a:srgbClr>
            </a:outerShdw>
            <a:reflection stA="0" endPos="30000" dist="38100" dir="5400000" fadeDir="5400012" sy="-100000" algn="bl" rotWithShape="0"/>
          </a:effectLst>
        </p:spPr>
        <p:txBody>
          <a:bodyPr spcFirstLastPara="1" wrap="square" lIns="91425" tIns="91425" rIns="91425" bIns="91425" anchor="ctr" anchorCtr="0">
            <a:noAutofit/>
          </a:bodyPr>
          <a:lstStyle/>
          <a:p>
            <a:pPr marL="0" lvl="0" indent="0" algn="ctr" rtl="0">
              <a:spcBef>
                <a:spcPts val="0"/>
              </a:spcBef>
              <a:spcAft>
                <a:spcPts val="0"/>
              </a:spcAft>
              <a:buNone/>
            </a:pPr>
            <a:r>
              <a:rPr lang="en-GB" sz="3600" i="1">
                <a:solidFill>
                  <a:srgbClr val="434343"/>
                </a:solidFill>
                <a:latin typeface="Coming Soon"/>
                <a:ea typeface="Coming Soon"/>
                <a:cs typeface="Coming Soon"/>
                <a:sym typeface="Coming Soon"/>
              </a:rPr>
              <a:t>“It’s raining cats and dogs today!”</a:t>
            </a:r>
            <a:endParaRPr sz="3600" i="1">
              <a:solidFill>
                <a:srgbClr val="434343"/>
              </a:solidFill>
              <a:latin typeface="Coming Soon"/>
              <a:ea typeface="Coming Soon"/>
              <a:cs typeface="Coming Soon"/>
              <a:sym typeface="Coming Soon"/>
            </a:endParaRPr>
          </a:p>
          <a:p>
            <a:pPr marL="0" lvl="0" indent="0" algn="ctr" rtl="0">
              <a:spcBef>
                <a:spcPts val="0"/>
              </a:spcBef>
              <a:spcAft>
                <a:spcPts val="0"/>
              </a:spcAft>
              <a:buNone/>
            </a:pPr>
            <a:endParaRPr sz="3600">
              <a:solidFill>
                <a:srgbClr val="434343"/>
              </a:solidFill>
              <a:latin typeface="Coming Soon"/>
              <a:ea typeface="Coming Soon"/>
              <a:cs typeface="Coming Soon"/>
              <a:sym typeface="Coming Soon"/>
            </a:endParaRPr>
          </a:p>
          <a:p>
            <a:pPr marL="0" lvl="0" indent="0" algn="ctr" rtl="0">
              <a:spcBef>
                <a:spcPts val="0"/>
              </a:spcBef>
              <a:spcAft>
                <a:spcPts val="0"/>
              </a:spcAft>
              <a:buNone/>
            </a:pPr>
            <a:r>
              <a:rPr lang="en-GB" sz="3600">
                <a:solidFill>
                  <a:srgbClr val="434343"/>
                </a:solidFill>
                <a:latin typeface="Coming Soon"/>
                <a:ea typeface="Coming Soon"/>
                <a:cs typeface="Coming Soon"/>
                <a:sym typeface="Coming Soon"/>
              </a:rPr>
              <a:t>WEATHER or CLIMATE?</a:t>
            </a:r>
            <a:endParaRPr sz="3600">
              <a:solidFill>
                <a:srgbClr val="434343"/>
              </a:solidFill>
              <a:latin typeface="Coming Soon"/>
              <a:ea typeface="Coming Soon"/>
              <a:cs typeface="Coming Soon"/>
              <a:sym typeface="Coming Soon"/>
            </a:endParaRPr>
          </a:p>
        </p:txBody>
      </p:sp>
      <p:pic>
        <p:nvPicPr>
          <p:cNvPr id="93" name="Google Shape;93;p18"/>
          <p:cNvPicPr preferRelativeResize="0"/>
          <p:nvPr/>
        </p:nvPicPr>
        <p:blipFill>
          <a:blip r:embed="rId4">
            <a:alphaModFix/>
          </a:blip>
          <a:stretch>
            <a:fillRect/>
          </a:stretch>
        </p:blipFill>
        <p:spPr>
          <a:xfrm>
            <a:off x="7799975" y="204996"/>
            <a:ext cx="1028850" cy="6523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7"/>
        <p:cNvGrpSpPr/>
        <p:nvPr/>
      </p:nvGrpSpPr>
      <p:grpSpPr>
        <a:xfrm>
          <a:off x="0" y="0"/>
          <a:ext cx="0" cy="0"/>
          <a:chOff x="0" y="0"/>
          <a:chExt cx="0" cy="0"/>
        </a:xfrm>
      </p:grpSpPr>
      <p:sp>
        <p:nvSpPr>
          <p:cNvPr id="98" name="Google Shape;98;p19"/>
          <p:cNvSpPr/>
          <p:nvPr/>
        </p:nvSpPr>
        <p:spPr>
          <a:xfrm>
            <a:off x="248700" y="1106950"/>
            <a:ext cx="8646600" cy="3178200"/>
          </a:xfrm>
          <a:prstGeom prst="roundRect">
            <a:avLst>
              <a:gd name="adj" fmla="val 1343"/>
            </a:avLst>
          </a:prstGeom>
          <a:solidFill>
            <a:srgbClr val="FFFFFF">
              <a:alpha val="89999"/>
            </a:srgbClr>
          </a:solidFill>
          <a:ln>
            <a:noFill/>
          </a:ln>
          <a:effectLst>
            <a:outerShdw blurRad="57150" dist="19050" dir="5400000" algn="bl" rotWithShape="0">
              <a:srgbClr val="000000">
                <a:alpha val="0"/>
              </a:srgbClr>
            </a:outerShdw>
            <a:reflection stA="0" endPos="30000" dist="38100" dir="5400000" fadeDir="5400012" sy="-100000" algn="bl" rotWithShape="0"/>
          </a:effectLst>
        </p:spPr>
        <p:txBody>
          <a:bodyPr spcFirstLastPara="1" wrap="square" lIns="91425" tIns="91425" rIns="91425" bIns="91425" anchor="ctr" anchorCtr="0">
            <a:noAutofit/>
          </a:bodyPr>
          <a:lstStyle/>
          <a:p>
            <a:pPr marL="0" lvl="0" indent="0" algn="ctr" rtl="0">
              <a:spcBef>
                <a:spcPts val="0"/>
              </a:spcBef>
              <a:spcAft>
                <a:spcPts val="0"/>
              </a:spcAft>
              <a:buNone/>
            </a:pPr>
            <a:r>
              <a:rPr lang="en-GB" sz="3600" i="1">
                <a:solidFill>
                  <a:srgbClr val="434343"/>
                </a:solidFill>
                <a:latin typeface="Coming Soon"/>
                <a:ea typeface="Coming Soon"/>
                <a:cs typeface="Coming Soon"/>
                <a:sym typeface="Coming Soon"/>
              </a:rPr>
              <a:t>“It’s raining cats and dogs today!”</a:t>
            </a:r>
            <a:endParaRPr sz="3600" i="1">
              <a:solidFill>
                <a:srgbClr val="434343"/>
              </a:solidFill>
              <a:latin typeface="Coming Soon"/>
              <a:ea typeface="Coming Soon"/>
              <a:cs typeface="Coming Soon"/>
              <a:sym typeface="Coming Soon"/>
            </a:endParaRPr>
          </a:p>
          <a:p>
            <a:pPr marL="0" lvl="0" indent="0" algn="ctr" rtl="0">
              <a:spcBef>
                <a:spcPts val="0"/>
              </a:spcBef>
              <a:spcAft>
                <a:spcPts val="0"/>
              </a:spcAft>
              <a:buNone/>
            </a:pPr>
            <a:endParaRPr sz="3600">
              <a:solidFill>
                <a:srgbClr val="434343"/>
              </a:solidFill>
              <a:latin typeface="Coming Soon"/>
              <a:ea typeface="Coming Soon"/>
              <a:cs typeface="Coming Soon"/>
              <a:sym typeface="Coming Soon"/>
            </a:endParaRPr>
          </a:p>
          <a:p>
            <a:pPr marL="0" lvl="0" indent="0" algn="ctr" rtl="0">
              <a:spcBef>
                <a:spcPts val="0"/>
              </a:spcBef>
              <a:spcAft>
                <a:spcPts val="0"/>
              </a:spcAft>
              <a:buNone/>
            </a:pPr>
            <a:r>
              <a:rPr lang="en-GB" sz="3600">
                <a:solidFill>
                  <a:srgbClr val="434343"/>
                </a:solidFill>
                <a:highlight>
                  <a:srgbClr val="73C800"/>
                </a:highlight>
                <a:latin typeface="Coming Soon"/>
                <a:ea typeface="Coming Soon"/>
                <a:cs typeface="Coming Soon"/>
                <a:sym typeface="Coming Soon"/>
              </a:rPr>
              <a:t>WEATHER</a:t>
            </a:r>
            <a:r>
              <a:rPr lang="en-GB" sz="3600">
                <a:solidFill>
                  <a:srgbClr val="434343"/>
                </a:solidFill>
                <a:latin typeface="Coming Soon"/>
                <a:ea typeface="Coming Soon"/>
                <a:cs typeface="Coming Soon"/>
                <a:sym typeface="Coming Soon"/>
              </a:rPr>
              <a:t> or CLIMATE?</a:t>
            </a:r>
            <a:endParaRPr sz="3600">
              <a:solidFill>
                <a:srgbClr val="434343"/>
              </a:solidFill>
              <a:latin typeface="Coming Soon"/>
              <a:ea typeface="Coming Soon"/>
              <a:cs typeface="Coming Soon"/>
              <a:sym typeface="Coming Soon"/>
            </a:endParaRPr>
          </a:p>
        </p:txBody>
      </p:sp>
      <p:pic>
        <p:nvPicPr>
          <p:cNvPr id="99" name="Google Shape;99;p19"/>
          <p:cNvPicPr preferRelativeResize="0"/>
          <p:nvPr/>
        </p:nvPicPr>
        <p:blipFill>
          <a:blip r:embed="rId4">
            <a:alphaModFix/>
          </a:blip>
          <a:stretch>
            <a:fillRect/>
          </a:stretch>
        </p:blipFill>
        <p:spPr>
          <a:xfrm>
            <a:off x="7799975" y="204996"/>
            <a:ext cx="1028850" cy="6523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3"/>
        <p:cNvGrpSpPr/>
        <p:nvPr/>
      </p:nvGrpSpPr>
      <p:grpSpPr>
        <a:xfrm>
          <a:off x="0" y="0"/>
          <a:ext cx="0" cy="0"/>
          <a:chOff x="0" y="0"/>
          <a:chExt cx="0" cy="0"/>
        </a:xfrm>
      </p:grpSpPr>
      <p:sp>
        <p:nvSpPr>
          <p:cNvPr id="104" name="Google Shape;104;p20"/>
          <p:cNvSpPr/>
          <p:nvPr/>
        </p:nvSpPr>
        <p:spPr>
          <a:xfrm>
            <a:off x="248700" y="1106950"/>
            <a:ext cx="8646600" cy="3178200"/>
          </a:xfrm>
          <a:prstGeom prst="roundRect">
            <a:avLst>
              <a:gd name="adj" fmla="val 1343"/>
            </a:avLst>
          </a:prstGeom>
          <a:solidFill>
            <a:srgbClr val="FFFFFF">
              <a:alpha val="89999"/>
            </a:srgbClr>
          </a:solidFill>
          <a:ln>
            <a:noFill/>
          </a:ln>
          <a:effectLst>
            <a:outerShdw blurRad="57150" dist="19050" dir="5400000" algn="bl" rotWithShape="0">
              <a:srgbClr val="000000">
                <a:alpha val="0"/>
              </a:srgbClr>
            </a:outerShdw>
            <a:reflection stA="0" endPos="30000" dist="38100" dir="5400000" fadeDir="5400012" sy="-100000" algn="bl" rotWithShape="0"/>
          </a:effectLst>
        </p:spPr>
        <p:txBody>
          <a:bodyPr spcFirstLastPara="1" wrap="square" lIns="91425" tIns="91425" rIns="91425" bIns="91425" anchor="ctr" anchorCtr="0">
            <a:noAutofit/>
          </a:bodyPr>
          <a:lstStyle/>
          <a:p>
            <a:pPr marL="0" lvl="0" indent="0" algn="ctr" rtl="0">
              <a:spcBef>
                <a:spcPts val="0"/>
              </a:spcBef>
              <a:spcAft>
                <a:spcPts val="0"/>
              </a:spcAft>
              <a:buNone/>
            </a:pPr>
            <a:r>
              <a:rPr lang="en-GB" sz="3600" i="1">
                <a:solidFill>
                  <a:srgbClr val="434343"/>
                </a:solidFill>
                <a:latin typeface="Coming Soon"/>
                <a:ea typeface="Coming Soon"/>
                <a:cs typeface="Coming Soon"/>
                <a:sym typeface="Coming Soon"/>
              </a:rPr>
              <a:t>“Antarctica is usually </a:t>
            </a:r>
            <a:endParaRPr sz="3600" i="1">
              <a:solidFill>
                <a:srgbClr val="434343"/>
              </a:solidFill>
              <a:latin typeface="Coming Soon"/>
              <a:ea typeface="Coming Soon"/>
              <a:cs typeface="Coming Soon"/>
              <a:sym typeface="Coming Soon"/>
            </a:endParaRPr>
          </a:p>
          <a:p>
            <a:pPr marL="0" lvl="0" indent="0" algn="ctr" rtl="0">
              <a:spcBef>
                <a:spcPts val="0"/>
              </a:spcBef>
              <a:spcAft>
                <a:spcPts val="0"/>
              </a:spcAft>
              <a:buNone/>
            </a:pPr>
            <a:r>
              <a:rPr lang="en-GB" sz="3600" i="1">
                <a:solidFill>
                  <a:srgbClr val="434343"/>
                </a:solidFill>
                <a:latin typeface="Coming Soon"/>
                <a:ea typeface="Coming Soon"/>
                <a:cs typeface="Coming Soon"/>
                <a:sym typeface="Coming Soon"/>
              </a:rPr>
              <a:t>freezing cold and icy!”</a:t>
            </a:r>
            <a:endParaRPr sz="3600" i="1">
              <a:solidFill>
                <a:srgbClr val="434343"/>
              </a:solidFill>
              <a:latin typeface="Coming Soon"/>
              <a:ea typeface="Coming Soon"/>
              <a:cs typeface="Coming Soon"/>
              <a:sym typeface="Coming Soon"/>
            </a:endParaRPr>
          </a:p>
          <a:p>
            <a:pPr marL="0" lvl="0" indent="0" algn="ctr" rtl="0">
              <a:spcBef>
                <a:spcPts val="0"/>
              </a:spcBef>
              <a:spcAft>
                <a:spcPts val="0"/>
              </a:spcAft>
              <a:buNone/>
            </a:pPr>
            <a:endParaRPr sz="3600">
              <a:solidFill>
                <a:srgbClr val="434343"/>
              </a:solidFill>
              <a:latin typeface="Coming Soon"/>
              <a:ea typeface="Coming Soon"/>
              <a:cs typeface="Coming Soon"/>
              <a:sym typeface="Coming Soon"/>
            </a:endParaRPr>
          </a:p>
          <a:p>
            <a:pPr marL="0" lvl="0" indent="0" algn="ctr" rtl="0">
              <a:spcBef>
                <a:spcPts val="0"/>
              </a:spcBef>
              <a:spcAft>
                <a:spcPts val="0"/>
              </a:spcAft>
              <a:buNone/>
            </a:pPr>
            <a:r>
              <a:rPr lang="en-GB" sz="3600">
                <a:solidFill>
                  <a:srgbClr val="434343"/>
                </a:solidFill>
                <a:latin typeface="Coming Soon"/>
                <a:ea typeface="Coming Soon"/>
                <a:cs typeface="Coming Soon"/>
                <a:sym typeface="Coming Soon"/>
              </a:rPr>
              <a:t>WEATHER or CLIMATE?</a:t>
            </a:r>
            <a:endParaRPr sz="3600">
              <a:solidFill>
                <a:srgbClr val="434343"/>
              </a:solidFill>
              <a:latin typeface="Coming Soon"/>
              <a:ea typeface="Coming Soon"/>
              <a:cs typeface="Coming Soon"/>
              <a:sym typeface="Coming Soon"/>
            </a:endParaRPr>
          </a:p>
        </p:txBody>
      </p:sp>
      <p:pic>
        <p:nvPicPr>
          <p:cNvPr id="105" name="Google Shape;105;p20"/>
          <p:cNvPicPr preferRelativeResize="0"/>
          <p:nvPr/>
        </p:nvPicPr>
        <p:blipFill>
          <a:blip r:embed="rId4">
            <a:alphaModFix/>
          </a:blip>
          <a:stretch>
            <a:fillRect/>
          </a:stretch>
        </p:blipFill>
        <p:spPr>
          <a:xfrm>
            <a:off x="7799975" y="204996"/>
            <a:ext cx="1028850" cy="6523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9"/>
        <p:cNvGrpSpPr/>
        <p:nvPr/>
      </p:nvGrpSpPr>
      <p:grpSpPr>
        <a:xfrm>
          <a:off x="0" y="0"/>
          <a:ext cx="0" cy="0"/>
          <a:chOff x="0" y="0"/>
          <a:chExt cx="0" cy="0"/>
        </a:xfrm>
      </p:grpSpPr>
      <p:sp>
        <p:nvSpPr>
          <p:cNvPr id="110" name="Google Shape;110;p21"/>
          <p:cNvSpPr/>
          <p:nvPr/>
        </p:nvSpPr>
        <p:spPr>
          <a:xfrm>
            <a:off x="248700" y="1106950"/>
            <a:ext cx="8646600" cy="3178200"/>
          </a:xfrm>
          <a:prstGeom prst="roundRect">
            <a:avLst>
              <a:gd name="adj" fmla="val 1343"/>
            </a:avLst>
          </a:prstGeom>
          <a:solidFill>
            <a:srgbClr val="FFFFFF">
              <a:alpha val="89999"/>
            </a:srgbClr>
          </a:solidFill>
          <a:ln>
            <a:noFill/>
          </a:ln>
          <a:effectLst>
            <a:outerShdw blurRad="57150" dist="19050" dir="5400000" algn="bl" rotWithShape="0">
              <a:srgbClr val="000000">
                <a:alpha val="0"/>
              </a:srgbClr>
            </a:outerShdw>
            <a:reflection stA="0" endPos="30000" dist="38100" dir="5400000" fadeDir="5400012" sy="-100000" algn="bl" rotWithShape="0"/>
          </a:effectLst>
        </p:spPr>
        <p:txBody>
          <a:bodyPr spcFirstLastPara="1" wrap="square" lIns="91425" tIns="91425" rIns="91425" bIns="91425" anchor="ctr" anchorCtr="0">
            <a:noAutofit/>
          </a:bodyPr>
          <a:lstStyle/>
          <a:p>
            <a:pPr marL="0" lvl="0" indent="0" algn="ctr" rtl="0">
              <a:spcBef>
                <a:spcPts val="0"/>
              </a:spcBef>
              <a:spcAft>
                <a:spcPts val="0"/>
              </a:spcAft>
              <a:buNone/>
            </a:pPr>
            <a:r>
              <a:rPr lang="en-GB" sz="3600" i="1">
                <a:solidFill>
                  <a:srgbClr val="434343"/>
                </a:solidFill>
                <a:latin typeface="Coming Soon"/>
                <a:ea typeface="Coming Soon"/>
                <a:cs typeface="Coming Soon"/>
                <a:sym typeface="Coming Soon"/>
              </a:rPr>
              <a:t>“Antarctica is usually </a:t>
            </a:r>
            <a:endParaRPr sz="3600" i="1">
              <a:solidFill>
                <a:srgbClr val="434343"/>
              </a:solidFill>
              <a:latin typeface="Coming Soon"/>
              <a:ea typeface="Coming Soon"/>
              <a:cs typeface="Coming Soon"/>
              <a:sym typeface="Coming Soon"/>
            </a:endParaRPr>
          </a:p>
          <a:p>
            <a:pPr marL="0" lvl="0" indent="0" algn="ctr" rtl="0">
              <a:spcBef>
                <a:spcPts val="0"/>
              </a:spcBef>
              <a:spcAft>
                <a:spcPts val="0"/>
              </a:spcAft>
              <a:buNone/>
            </a:pPr>
            <a:r>
              <a:rPr lang="en-GB" sz="3600" i="1">
                <a:solidFill>
                  <a:srgbClr val="434343"/>
                </a:solidFill>
                <a:latin typeface="Coming Soon"/>
                <a:ea typeface="Coming Soon"/>
                <a:cs typeface="Coming Soon"/>
                <a:sym typeface="Coming Soon"/>
              </a:rPr>
              <a:t>freezing cold and icy!”</a:t>
            </a:r>
            <a:endParaRPr sz="3600" i="1">
              <a:solidFill>
                <a:srgbClr val="434343"/>
              </a:solidFill>
              <a:latin typeface="Coming Soon"/>
              <a:ea typeface="Coming Soon"/>
              <a:cs typeface="Coming Soon"/>
              <a:sym typeface="Coming Soon"/>
            </a:endParaRPr>
          </a:p>
          <a:p>
            <a:pPr marL="0" lvl="0" indent="0" algn="ctr" rtl="0">
              <a:spcBef>
                <a:spcPts val="0"/>
              </a:spcBef>
              <a:spcAft>
                <a:spcPts val="0"/>
              </a:spcAft>
              <a:buNone/>
            </a:pPr>
            <a:endParaRPr sz="3600">
              <a:solidFill>
                <a:srgbClr val="434343"/>
              </a:solidFill>
              <a:latin typeface="Coming Soon"/>
              <a:ea typeface="Coming Soon"/>
              <a:cs typeface="Coming Soon"/>
              <a:sym typeface="Coming Soon"/>
            </a:endParaRPr>
          </a:p>
          <a:p>
            <a:pPr marL="0" lvl="0" indent="0" algn="ctr" rtl="0">
              <a:spcBef>
                <a:spcPts val="0"/>
              </a:spcBef>
              <a:spcAft>
                <a:spcPts val="0"/>
              </a:spcAft>
              <a:buNone/>
            </a:pPr>
            <a:r>
              <a:rPr lang="en-GB" sz="3600">
                <a:solidFill>
                  <a:srgbClr val="434343"/>
                </a:solidFill>
                <a:latin typeface="Coming Soon"/>
                <a:ea typeface="Coming Soon"/>
                <a:cs typeface="Coming Soon"/>
                <a:sym typeface="Coming Soon"/>
              </a:rPr>
              <a:t>WEATHER or </a:t>
            </a:r>
            <a:r>
              <a:rPr lang="en-GB" sz="3600">
                <a:solidFill>
                  <a:srgbClr val="434343"/>
                </a:solidFill>
                <a:highlight>
                  <a:srgbClr val="73C800"/>
                </a:highlight>
                <a:latin typeface="Coming Soon"/>
                <a:ea typeface="Coming Soon"/>
                <a:cs typeface="Coming Soon"/>
                <a:sym typeface="Coming Soon"/>
              </a:rPr>
              <a:t>CLIMATE</a:t>
            </a:r>
            <a:r>
              <a:rPr lang="en-GB" sz="3600">
                <a:solidFill>
                  <a:srgbClr val="434343"/>
                </a:solidFill>
                <a:latin typeface="Coming Soon"/>
                <a:ea typeface="Coming Soon"/>
                <a:cs typeface="Coming Soon"/>
                <a:sym typeface="Coming Soon"/>
              </a:rPr>
              <a:t>?</a:t>
            </a:r>
            <a:endParaRPr sz="3600">
              <a:solidFill>
                <a:srgbClr val="434343"/>
              </a:solidFill>
              <a:latin typeface="Coming Soon"/>
              <a:ea typeface="Coming Soon"/>
              <a:cs typeface="Coming Soon"/>
              <a:sym typeface="Coming Soon"/>
            </a:endParaRPr>
          </a:p>
        </p:txBody>
      </p:sp>
      <p:pic>
        <p:nvPicPr>
          <p:cNvPr id="111" name="Google Shape;111;p21"/>
          <p:cNvPicPr preferRelativeResize="0"/>
          <p:nvPr/>
        </p:nvPicPr>
        <p:blipFill>
          <a:blip r:embed="rId4">
            <a:alphaModFix/>
          </a:blip>
          <a:stretch>
            <a:fillRect/>
          </a:stretch>
        </p:blipFill>
        <p:spPr>
          <a:xfrm>
            <a:off x="7799975" y="204996"/>
            <a:ext cx="1028850" cy="6523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5"/>
        <p:cNvGrpSpPr/>
        <p:nvPr/>
      </p:nvGrpSpPr>
      <p:grpSpPr>
        <a:xfrm>
          <a:off x="0" y="0"/>
          <a:ext cx="0" cy="0"/>
          <a:chOff x="0" y="0"/>
          <a:chExt cx="0" cy="0"/>
        </a:xfrm>
      </p:grpSpPr>
      <p:sp>
        <p:nvSpPr>
          <p:cNvPr id="116" name="Google Shape;116;p22"/>
          <p:cNvSpPr/>
          <p:nvPr/>
        </p:nvSpPr>
        <p:spPr>
          <a:xfrm>
            <a:off x="248700" y="1106950"/>
            <a:ext cx="8646600" cy="3178200"/>
          </a:xfrm>
          <a:prstGeom prst="roundRect">
            <a:avLst>
              <a:gd name="adj" fmla="val 1343"/>
            </a:avLst>
          </a:prstGeom>
          <a:solidFill>
            <a:srgbClr val="FFFFFF">
              <a:alpha val="89999"/>
            </a:srgbClr>
          </a:solidFill>
          <a:ln>
            <a:noFill/>
          </a:ln>
          <a:effectLst>
            <a:outerShdw blurRad="57150" dist="19050" dir="5400000" algn="bl" rotWithShape="0">
              <a:srgbClr val="000000">
                <a:alpha val="0"/>
              </a:srgbClr>
            </a:outerShdw>
            <a:reflection stA="0" endPos="30000" dist="38100" dir="5400000" fadeDir="5400012" sy="-100000" algn="bl" rotWithShape="0"/>
          </a:effectLst>
        </p:spPr>
        <p:txBody>
          <a:bodyPr spcFirstLastPara="1" wrap="square" lIns="91425" tIns="91425" rIns="91425" bIns="91425" anchor="ctr" anchorCtr="0">
            <a:noAutofit/>
          </a:bodyPr>
          <a:lstStyle/>
          <a:p>
            <a:pPr marL="0" lvl="0" indent="0" algn="ctr" rtl="0">
              <a:spcBef>
                <a:spcPts val="0"/>
              </a:spcBef>
              <a:spcAft>
                <a:spcPts val="0"/>
              </a:spcAft>
              <a:buNone/>
            </a:pPr>
            <a:r>
              <a:rPr lang="en-GB" sz="3600" i="1">
                <a:solidFill>
                  <a:srgbClr val="434343"/>
                </a:solidFill>
                <a:latin typeface="Coming Soon"/>
                <a:ea typeface="Coming Soon"/>
                <a:cs typeface="Coming Soon"/>
                <a:sym typeface="Coming Soon"/>
              </a:rPr>
              <a:t>“We had a massive snowstorm last Tuesday”</a:t>
            </a:r>
            <a:endParaRPr sz="3600" i="1">
              <a:solidFill>
                <a:srgbClr val="434343"/>
              </a:solidFill>
              <a:latin typeface="Coming Soon"/>
              <a:ea typeface="Coming Soon"/>
              <a:cs typeface="Coming Soon"/>
              <a:sym typeface="Coming Soon"/>
            </a:endParaRPr>
          </a:p>
          <a:p>
            <a:pPr marL="0" lvl="0" indent="0" algn="ctr" rtl="0">
              <a:spcBef>
                <a:spcPts val="0"/>
              </a:spcBef>
              <a:spcAft>
                <a:spcPts val="0"/>
              </a:spcAft>
              <a:buNone/>
            </a:pPr>
            <a:endParaRPr sz="3600">
              <a:solidFill>
                <a:srgbClr val="434343"/>
              </a:solidFill>
              <a:latin typeface="Coming Soon"/>
              <a:ea typeface="Coming Soon"/>
              <a:cs typeface="Coming Soon"/>
              <a:sym typeface="Coming Soon"/>
            </a:endParaRPr>
          </a:p>
          <a:p>
            <a:pPr marL="0" lvl="0" indent="0" algn="ctr" rtl="0">
              <a:spcBef>
                <a:spcPts val="0"/>
              </a:spcBef>
              <a:spcAft>
                <a:spcPts val="0"/>
              </a:spcAft>
              <a:buNone/>
            </a:pPr>
            <a:r>
              <a:rPr lang="en-GB" sz="3600">
                <a:solidFill>
                  <a:srgbClr val="434343"/>
                </a:solidFill>
                <a:latin typeface="Coming Soon"/>
                <a:ea typeface="Coming Soon"/>
                <a:cs typeface="Coming Soon"/>
                <a:sym typeface="Coming Soon"/>
              </a:rPr>
              <a:t>WEATHER or CLIMATE?</a:t>
            </a:r>
            <a:endParaRPr sz="3600">
              <a:solidFill>
                <a:srgbClr val="434343"/>
              </a:solidFill>
              <a:latin typeface="Coming Soon"/>
              <a:ea typeface="Coming Soon"/>
              <a:cs typeface="Coming Soon"/>
              <a:sym typeface="Coming Soon"/>
            </a:endParaRPr>
          </a:p>
        </p:txBody>
      </p:sp>
      <p:pic>
        <p:nvPicPr>
          <p:cNvPr id="117" name="Google Shape;117;p22"/>
          <p:cNvPicPr preferRelativeResize="0"/>
          <p:nvPr/>
        </p:nvPicPr>
        <p:blipFill>
          <a:blip r:embed="rId4">
            <a:alphaModFix/>
          </a:blip>
          <a:stretch>
            <a:fillRect/>
          </a:stretch>
        </p:blipFill>
        <p:spPr>
          <a:xfrm>
            <a:off x="7799975" y="204996"/>
            <a:ext cx="1028850" cy="6523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1"/>
        <p:cNvGrpSpPr/>
        <p:nvPr/>
      </p:nvGrpSpPr>
      <p:grpSpPr>
        <a:xfrm>
          <a:off x="0" y="0"/>
          <a:ext cx="0" cy="0"/>
          <a:chOff x="0" y="0"/>
          <a:chExt cx="0" cy="0"/>
        </a:xfrm>
      </p:grpSpPr>
      <p:sp>
        <p:nvSpPr>
          <p:cNvPr id="122" name="Google Shape;122;p23"/>
          <p:cNvSpPr/>
          <p:nvPr/>
        </p:nvSpPr>
        <p:spPr>
          <a:xfrm>
            <a:off x="248700" y="1106950"/>
            <a:ext cx="8646600" cy="3178200"/>
          </a:xfrm>
          <a:prstGeom prst="roundRect">
            <a:avLst>
              <a:gd name="adj" fmla="val 1343"/>
            </a:avLst>
          </a:prstGeom>
          <a:solidFill>
            <a:srgbClr val="FFFFFF">
              <a:alpha val="89999"/>
            </a:srgbClr>
          </a:solidFill>
          <a:ln>
            <a:noFill/>
          </a:ln>
          <a:effectLst>
            <a:outerShdw blurRad="57150" dist="19050" dir="5400000" algn="bl" rotWithShape="0">
              <a:srgbClr val="000000">
                <a:alpha val="0"/>
              </a:srgbClr>
            </a:outerShdw>
            <a:reflection stA="0" endPos="30000" dist="38100" dir="5400000" fadeDir="5400012" sy="-100000" algn="bl" rotWithShape="0"/>
          </a:effectLst>
        </p:spPr>
        <p:txBody>
          <a:bodyPr spcFirstLastPara="1" wrap="square" lIns="91425" tIns="91425" rIns="91425" bIns="91425" anchor="ctr" anchorCtr="0">
            <a:noAutofit/>
          </a:bodyPr>
          <a:lstStyle/>
          <a:p>
            <a:pPr marL="0" lvl="0" indent="0" algn="ctr" rtl="0">
              <a:spcBef>
                <a:spcPts val="0"/>
              </a:spcBef>
              <a:spcAft>
                <a:spcPts val="0"/>
              </a:spcAft>
              <a:buNone/>
            </a:pPr>
            <a:r>
              <a:rPr lang="en-GB" sz="3600" i="1">
                <a:solidFill>
                  <a:srgbClr val="434343"/>
                </a:solidFill>
                <a:latin typeface="Coming Soon"/>
                <a:ea typeface="Coming Soon"/>
                <a:cs typeface="Coming Soon"/>
                <a:sym typeface="Coming Soon"/>
              </a:rPr>
              <a:t>“We had a massive snowstorm last Tuesday”</a:t>
            </a:r>
            <a:endParaRPr sz="3600" i="1">
              <a:solidFill>
                <a:srgbClr val="434343"/>
              </a:solidFill>
              <a:latin typeface="Coming Soon"/>
              <a:ea typeface="Coming Soon"/>
              <a:cs typeface="Coming Soon"/>
              <a:sym typeface="Coming Soon"/>
            </a:endParaRPr>
          </a:p>
          <a:p>
            <a:pPr marL="0" lvl="0" indent="0" algn="ctr" rtl="0">
              <a:spcBef>
                <a:spcPts val="0"/>
              </a:spcBef>
              <a:spcAft>
                <a:spcPts val="0"/>
              </a:spcAft>
              <a:buNone/>
            </a:pPr>
            <a:endParaRPr sz="3600">
              <a:solidFill>
                <a:srgbClr val="434343"/>
              </a:solidFill>
              <a:latin typeface="Coming Soon"/>
              <a:ea typeface="Coming Soon"/>
              <a:cs typeface="Coming Soon"/>
              <a:sym typeface="Coming Soon"/>
            </a:endParaRPr>
          </a:p>
          <a:p>
            <a:pPr marL="0" lvl="0" indent="0" algn="ctr" rtl="0">
              <a:spcBef>
                <a:spcPts val="0"/>
              </a:spcBef>
              <a:spcAft>
                <a:spcPts val="0"/>
              </a:spcAft>
              <a:buNone/>
            </a:pPr>
            <a:r>
              <a:rPr lang="en-GB" sz="3600">
                <a:solidFill>
                  <a:srgbClr val="434343"/>
                </a:solidFill>
                <a:highlight>
                  <a:srgbClr val="73C800"/>
                </a:highlight>
                <a:latin typeface="Coming Soon"/>
                <a:ea typeface="Coming Soon"/>
                <a:cs typeface="Coming Soon"/>
                <a:sym typeface="Coming Soon"/>
              </a:rPr>
              <a:t>WEATHER</a:t>
            </a:r>
            <a:r>
              <a:rPr lang="en-GB" sz="3600">
                <a:solidFill>
                  <a:srgbClr val="434343"/>
                </a:solidFill>
                <a:latin typeface="Coming Soon"/>
                <a:ea typeface="Coming Soon"/>
                <a:cs typeface="Coming Soon"/>
                <a:sym typeface="Coming Soon"/>
              </a:rPr>
              <a:t> or CLIMATE?</a:t>
            </a:r>
            <a:endParaRPr sz="3600">
              <a:solidFill>
                <a:srgbClr val="434343"/>
              </a:solidFill>
              <a:latin typeface="Coming Soon"/>
              <a:ea typeface="Coming Soon"/>
              <a:cs typeface="Coming Soon"/>
              <a:sym typeface="Coming Soon"/>
            </a:endParaRPr>
          </a:p>
        </p:txBody>
      </p:sp>
      <p:pic>
        <p:nvPicPr>
          <p:cNvPr id="123" name="Google Shape;123;p23"/>
          <p:cNvPicPr preferRelativeResize="0"/>
          <p:nvPr/>
        </p:nvPicPr>
        <p:blipFill>
          <a:blip r:embed="rId4">
            <a:alphaModFix/>
          </a:blip>
          <a:stretch>
            <a:fillRect/>
          </a:stretch>
        </p:blipFill>
        <p:spPr>
          <a:xfrm>
            <a:off x="7799975" y="204996"/>
            <a:ext cx="1028850" cy="6523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7"/>
        <p:cNvGrpSpPr/>
        <p:nvPr/>
      </p:nvGrpSpPr>
      <p:grpSpPr>
        <a:xfrm>
          <a:off x="0" y="0"/>
          <a:ext cx="0" cy="0"/>
          <a:chOff x="0" y="0"/>
          <a:chExt cx="0" cy="0"/>
        </a:xfrm>
      </p:grpSpPr>
      <p:sp>
        <p:nvSpPr>
          <p:cNvPr id="128" name="Google Shape;128;p24"/>
          <p:cNvSpPr/>
          <p:nvPr/>
        </p:nvSpPr>
        <p:spPr>
          <a:xfrm>
            <a:off x="248700" y="1106950"/>
            <a:ext cx="8646600" cy="3178200"/>
          </a:xfrm>
          <a:prstGeom prst="roundRect">
            <a:avLst>
              <a:gd name="adj" fmla="val 1343"/>
            </a:avLst>
          </a:prstGeom>
          <a:solidFill>
            <a:srgbClr val="FFFFFF">
              <a:alpha val="89999"/>
            </a:srgbClr>
          </a:solidFill>
          <a:ln>
            <a:noFill/>
          </a:ln>
          <a:effectLst>
            <a:outerShdw blurRad="57150" dist="19050" dir="5400000" algn="bl" rotWithShape="0">
              <a:srgbClr val="000000">
                <a:alpha val="0"/>
              </a:srgbClr>
            </a:outerShdw>
            <a:reflection stA="0" endPos="30000" dist="38100" dir="5400000" fadeDir="5400012" sy="-100000" algn="bl" rotWithShape="0"/>
          </a:effectLst>
        </p:spPr>
        <p:txBody>
          <a:bodyPr spcFirstLastPara="1" wrap="square" lIns="91425" tIns="91425" rIns="91425" bIns="91425" anchor="ctr" anchorCtr="0">
            <a:noAutofit/>
          </a:bodyPr>
          <a:lstStyle/>
          <a:p>
            <a:pPr marL="0" lvl="0" indent="0" algn="ctr" rtl="0">
              <a:spcBef>
                <a:spcPts val="0"/>
              </a:spcBef>
              <a:spcAft>
                <a:spcPts val="0"/>
              </a:spcAft>
              <a:buNone/>
            </a:pPr>
            <a:r>
              <a:rPr lang="en-GB" sz="3600" i="1">
                <a:solidFill>
                  <a:srgbClr val="434343"/>
                </a:solidFill>
                <a:latin typeface="Coming Soon"/>
                <a:ea typeface="Coming Soon"/>
                <a:cs typeface="Coming Soon"/>
                <a:sym typeface="Coming Soon"/>
              </a:rPr>
              <a:t>“Summers are getting hotter over the last 30 years”</a:t>
            </a:r>
            <a:endParaRPr sz="3600" i="1">
              <a:solidFill>
                <a:srgbClr val="434343"/>
              </a:solidFill>
              <a:latin typeface="Coming Soon"/>
              <a:ea typeface="Coming Soon"/>
              <a:cs typeface="Coming Soon"/>
              <a:sym typeface="Coming Soon"/>
            </a:endParaRPr>
          </a:p>
          <a:p>
            <a:pPr marL="0" lvl="0" indent="0" algn="ctr" rtl="0">
              <a:spcBef>
                <a:spcPts val="0"/>
              </a:spcBef>
              <a:spcAft>
                <a:spcPts val="0"/>
              </a:spcAft>
              <a:buNone/>
            </a:pPr>
            <a:endParaRPr sz="3600">
              <a:solidFill>
                <a:srgbClr val="434343"/>
              </a:solidFill>
              <a:latin typeface="Coming Soon"/>
              <a:ea typeface="Coming Soon"/>
              <a:cs typeface="Coming Soon"/>
              <a:sym typeface="Coming Soon"/>
            </a:endParaRPr>
          </a:p>
          <a:p>
            <a:pPr marL="0" lvl="0" indent="0" algn="ctr" rtl="0">
              <a:spcBef>
                <a:spcPts val="0"/>
              </a:spcBef>
              <a:spcAft>
                <a:spcPts val="0"/>
              </a:spcAft>
              <a:buNone/>
            </a:pPr>
            <a:r>
              <a:rPr lang="en-GB" sz="3600">
                <a:solidFill>
                  <a:srgbClr val="434343"/>
                </a:solidFill>
                <a:latin typeface="Coming Soon"/>
                <a:ea typeface="Coming Soon"/>
                <a:cs typeface="Coming Soon"/>
                <a:sym typeface="Coming Soon"/>
              </a:rPr>
              <a:t>WEATHER or CLIMATE?</a:t>
            </a:r>
            <a:endParaRPr sz="3600">
              <a:solidFill>
                <a:srgbClr val="434343"/>
              </a:solidFill>
              <a:latin typeface="Coming Soon"/>
              <a:ea typeface="Coming Soon"/>
              <a:cs typeface="Coming Soon"/>
              <a:sym typeface="Coming Soon"/>
            </a:endParaRPr>
          </a:p>
        </p:txBody>
      </p:sp>
      <p:pic>
        <p:nvPicPr>
          <p:cNvPr id="129" name="Google Shape;129;p24"/>
          <p:cNvPicPr preferRelativeResize="0"/>
          <p:nvPr/>
        </p:nvPicPr>
        <p:blipFill>
          <a:blip r:embed="rId4">
            <a:alphaModFix/>
          </a:blip>
          <a:stretch>
            <a:fillRect/>
          </a:stretch>
        </p:blipFill>
        <p:spPr>
          <a:xfrm>
            <a:off x="7799975" y="204996"/>
            <a:ext cx="1028850" cy="6523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3"/>
        <p:cNvGrpSpPr/>
        <p:nvPr/>
      </p:nvGrpSpPr>
      <p:grpSpPr>
        <a:xfrm>
          <a:off x="0" y="0"/>
          <a:ext cx="0" cy="0"/>
          <a:chOff x="0" y="0"/>
          <a:chExt cx="0" cy="0"/>
        </a:xfrm>
      </p:grpSpPr>
      <p:sp>
        <p:nvSpPr>
          <p:cNvPr id="134" name="Google Shape;134;p25"/>
          <p:cNvSpPr/>
          <p:nvPr/>
        </p:nvSpPr>
        <p:spPr>
          <a:xfrm>
            <a:off x="248700" y="1106950"/>
            <a:ext cx="8646600" cy="3178200"/>
          </a:xfrm>
          <a:prstGeom prst="roundRect">
            <a:avLst>
              <a:gd name="adj" fmla="val 1343"/>
            </a:avLst>
          </a:prstGeom>
          <a:solidFill>
            <a:srgbClr val="FFFFFF">
              <a:alpha val="89999"/>
            </a:srgbClr>
          </a:solidFill>
          <a:ln>
            <a:noFill/>
          </a:ln>
          <a:effectLst>
            <a:outerShdw blurRad="57150" dist="19050" dir="5400000" algn="bl" rotWithShape="0">
              <a:srgbClr val="000000">
                <a:alpha val="0"/>
              </a:srgbClr>
            </a:outerShdw>
            <a:reflection stA="0" endPos="30000" dist="38100" dir="5400000" fadeDir="5400012" sy="-100000" algn="bl" rotWithShape="0"/>
          </a:effectLst>
        </p:spPr>
        <p:txBody>
          <a:bodyPr spcFirstLastPara="1" wrap="square" lIns="91425" tIns="91425" rIns="91425" bIns="91425" anchor="ctr" anchorCtr="0">
            <a:noAutofit/>
          </a:bodyPr>
          <a:lstStyle/>
          <a:p>
            <a:pPr marL="0" lvl="0" indent="0" algn="ctr" rtl="0">
              <a:spcBef>
                <a:spcPts val="0"/>
              </a:spcBef>
              <a:spcAft>
                <a:spcPts val="0"/>
              </a:spcAft>
              <a:buNone/>
            </a:pPr>
            <a:r>
              <a:rPr lang="en-GB" sz="3600" i="1">
                <a:solidFill>
                  <a:srgbClr val="434343"/>
                </a:solidFill>
                <a:latin typeface="Coming Soon"/>
                <a:ea typeface="Coming Soon"/>
                <a:cs typeface="Coming Soon"/>
                <a:sym typeface="Coming Soon"/>
              </a:rPr>
              <a:t>“Summers are getting hotter over the last 30 years”</a:t>
            </a:r>
            <a:endParaRPr sz="3600" i="1">
              <a:solidFill>
                <a:srgbClr val="434343"/>
              </a:solidFill>
              <a:latin typeface="Coming Soon"/>
              <a:ea typeface="Coming Soon"/>
              <a:cs typeface="Coming Soon"/>
              <a:sym typeface="Coming Soon"/>
            </a:endParaRPr>
          </a:p>
          <a:p>
            <a:pPr marL="0" lvl="0" indent="0" algn="ctr" rtl="0">
              <a:spcBef>
                <a:spcPts val="0"/>
              </a:spcBef>
              <a:spcAft>
                <a:spcPts val="0"/>
              </a:spcAft>
              <a:buNone/>
            </a:pPr>
            <a:endParaRPr sz="3600">
              <a:solidFill>
                <a:srgbClr val="434343"/>
              </a:solidFill>
              <a:latin typeface="Coming Soon"/>
              <a:ea typeface="Coming Soon"/>
              <a:cs typeface="Coming Soon"/>
              <a:sym typeface="Coming Soon"/>
            </a:endParaRPr>
          </a:p>
          <a:p>
            <a:pPr marL="0" lvl="0" indent="0" algn="ctr" rtl="0">
              <a:spcBef>
                <a:spcPts val="0"/>
              </a:spcBef>
              <a:spcAft>
                <a:spcPts val="0"/>
              </a:spcAft>
              <a:buNone/>
            </a:pPr>
            <a:r>
              <a:rPr lang="en-GB" sz="3600">
                <a:solidFill>
                  <a:srgbClr val="434343"/>
                </a:solidFill>
                <a:latin typeface="Coming Soon"/>
                <a:ea typeface="Coming Soon"/>
                <a:cs typeface="Coming Soon"/>
                <a:sym typeface="Coming Soon"/>
              </a:rPr>
              <a:t>WEATHER or </a:t>
            </a:r>
            <a:r>
              <a:rPr lang="en-GB" sz="3600">
                <a:solidFill>
                  <a:srgbClr val="434343"/>
                </a:solidFill>
                <a:highlight>
                  <a:srgbClr val="73C800"/>
                </a:highlight>
                <a:latin typeface="Coming Soon"/>
                <a:ea typeface="Coming Soon"/>
                <a:cs typeface="Coming Soon"/>
                <a:sym typeface="Coming Soon"/>
              </a:rPr>
              <a:t>CLIMATE</a:t>
            </a:r>
            <a:r>
              <a:rPr lang="en-GB" sz="3600">
                <a:solidFill>
                  <a:srgbClr val="434343"/>
                </a:solidFill>
                <a:latin typeface="Coming Soon"/>
                <a:ea typeface="Coming Soon"/>
                <a:cs typeface="Coming Soon"/>
                <a:sym typeface="Coming Soon"/>
              </a:rPr>
              <a:t>?</a:t>
            </a:r>
            <a:endParaRPr sz="3600">
              <a:solidFill>
                <a:srgbClr val="434343"/>
              </a:solidFill>
              <a:latin typeface="Coming Soon"/>
              <a:ea typeface="Coming Soon"/>
              <a:cs typeface="Coming Soon"/>
              <a:sym typeface="Coming Soon"/>
            </a:endParaRPr>
          </a:p>
        </p:txBody>
      </p:sp>
      <p:pic>
        <p:nvPicPr>
          <p:cNvPr id="135" name="Google Shape;135;p25"/>
          <p:cNvPicPr preferRelativeResize="0"/>
          <p:nvPr/>
        </p:nvPicPr>
        <p:blipFill>
          <a:blip r:embed="rId4">
            <a:alphaModFix/>
          </a:blip>
          <a:stretch>
            <a:fillRect/>
          </a:stretch>
        </p:blipFill>
        <p:spPr>
          <a:xfrm>
            <a:off x="7799975" y="204996"/>
            <a:ext cx="1028850" cy="6523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39"/>
        <p:cNvGrpSpPr/>
        <p:nvPr/>
      </p:nvGrpSpPr>
      <p:grpSpPr>
        <a:xfrm>
          <a:off x="0" y="0"/>
          <a:ext cx="0" cy="0"/>
          <a:chOff x="0" y="0"/>
          <a:chExt cx="0" cy="0"/>
        </a:xfrm>
      </p:grpSpPr>
      <p:sp>
        <p:nvSpPr>
          <p:cNvPr id="140" name="Google Shape;140;p26"/>
          <p:cNvSpPr/>
          <p:nvPr/>
        </p:nvSpPr>
        <p:spPr>
          <a:xfrm>
            <a:off x="248700" y="1106950"/>
            <a:ext cx="8646600" cy="3178200"/>
          </a:xfrm>
          <a:prstGeom prst="roundRect">
            <a:avLst>
              <a:gd name="adj" fmla="val 1343"/>
            </a:avLst>
          </a:prstGeom>
          <a:solidFill>
            <a:srgbClr val="FFFFFF">
              <a:alpha val="89999"/>
            </a:srgbClr>
          </a:solidFill>
          <a:ln>
            <a:noFill/>
          </a:ln>
          <a:effectLst>
            <a:outerShdw blurRad="57150" dist="19050" dir="5400000" algn="bl" rotWithShape="0">
              <a:srgbClr val="000000">
                <a:alpha val="0"/>
              </a:srgbClr>
            </a:outerShdw>
            <a:reflection stA="0" endPos="30000" dist="38100" dir="5400000" fadeDir="5400012" sy="-100000" algn="bl" rotWithShape="0"/>
          </a:effectLst>
        </p:spPr>
        <p:txBody>
          <a:bodyPr spcFirstLastPara="1" wrap="square" lIns="91425" tIns="91425" rIns="91425" bIns="91425" anchor="ctr" anchorCtr="0">
            <a:noAutofit/>
          </a:bodyPr>
          <a:lstStyle/>
          <a:p>
            <a:pPr marL="0" lvl="0" indent="0" algn="ctr" rtl="0">
              <a:spcBef>
                <a:spcPts val="0"/>
              </a:spcBef>
              <a:spcAft>
                <a:spcPts val="0"/>
              </a:spcAft>
              <a:buNone/>
            </a:pPr>
            <a:r>
              <a:rPr lang="en-GB" sz="3600" dirty="0">
                <a:solidFill>
                  <a:srgbClr val="434343"/>
                </a:solidFill>
                <a:latin typeface="Coming Soon"/>
                <a:ea typeface="Coming Soon"/>
                <a:cs typeface="Coming Soon"/>
                <a:sym typeface="Coming Soon"/>
              </a:rPr>
              <a:t>We can’t just look out of the window today and decide that the </a:t>
            </a:r>
          </a:p>
          <a:p>
            <a:pPr marL="0" lvl="0" indent="0" algn="ctr" rtl="0">
              <a:spcBef>
                <a:spcPts val="0"/>
              </a:spcBef>
              <a:spcAft>
                <a:spcPts val="0"/>
              </a:spcAft>
              <a:buNone/>
            </a:pPr>
            <a:r>
              <a:rPr lang="en-GB" sz="3600" i="1" dirty="0">
                <a:solidFill>
                  <a:srgbClr val="434343"/>
                </a:solidFill>
                <a:latin typeface="Coming Soon"/>
                <a:ea typeface="Coming Soon"/>
                <a:cs typeface="Coming Soon"/>
                <a:sym typeface="Coming Soon"/>
              </a:rPr>
              <a:t>climate is changing</a:t>
            </a:r>
            <a:r>
              <a:rPr lang="en-GB" sz="3600" dirty="0">
                <a:solidFill>
                  <a:srgbClr val="434343"/>
                </a:solidFill>
                <a:latin typeface="Coming Soon"/>
                <a:ea typeface="Coming Soon"/>
                <a:cs typeface="Coming Soon"/>
                <a:sym typeface="Coming Soon"/>
              </a:rPr>
              <a:t>.</a:t>
            </a:r>
            <a:endParaRPr sz="3600" dirty="0">
              <a:solidFill>
                <a:srgbClr val="434343"/>
              </a:solidFill>
              <a:latin typeface="Coming Soon"/>
              <a:ea typeface="Coming Soon"/>
              <a:cs typeface="Coming Soon"/>
              <a:sym typeface="Coming Soon"/>
            </a:endParaRPr>
          </a:p>
          <a:p>
            <a:pPr marL="0" lvl="0" indent="0" algn="ctr" rtl="0">
              <a:spcBef>
                <a:spcPts val="0"/>
              </a:spcBef>
              <a:spcAft>
                <a:spcPts val="0"/>
              </a:spcAft>
              <a:buNone/>
            </a:pPr>
            <a:r>
              <a:rPr lang="en-GB" sz="3600" dirty="0">
                <a:solidFill>
                  <a:srgbClr val="434343"/>
                </a:solidFill>
                <a:latin typeface="Coming Soon"/>
                <a:ea typeface="Coming Soon"/>
                <a:cs typeface="Coming Soon"/>
                <a:sym typeface="Coming Soon"/>
              </a:rPr>
              <a:t>We have to look at the big picture of many years combined.</a:t>
            </a:r>
            <a:endParaRPr sz="3600" dirty="0">
              <a:solidFill>
                <a:srgbClr val="434343"/>
              </a:solidFill>
              <a:latin typeface="Coming Soon"/>
              <a:ea typeface="Coming Soon"/>
              <a:cs typeface="Coming Soon"/>
              <a:sym typeface="Coming Soon"/>
            </a:endParaRPr>
          </a:p>
        </p:txBody>
      </p:sp>
      <p:pic>
        <p:nvPicPr>
          <p:cNvPr id="141" name="Google Shape;141;p26"/>
          <p:cNvPicPr preferRelativeResize="0"/>
          <p:nvPr/>
        </p:nvPicPr>
        <p:blipFill>
          <a:blip r:embed="rId4">
            <a:alphaModFix/>
          </a:blip>
          <a:stretch>
            <a:fillRect/>
          </a:stretch>
        </p:blipFill>
        <p:spPr>
          <a:xfrm>
            <a:off x="7799975" y="204996"/>
            <a:ext cx="1028850" cy="6523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5"/>
        <p:cNvGrpSpPr/>
        <p:nvPr/>
      </p:nvGrpSpPr>
      <p:grpSpPr>
        <a:xfrm>
          <a:off x="0" y="0"/>
          <a:ext cx="0" cy="0"/>
          <a:chOff x="0" y="0"/>
          <a:chExt cx="0" cy="0"/>
        </a:xfrm>
      </p:grpSpPr>
      <p:pic>
        <p:nvPicPr>
          <p:cNvPr id="146" name="Google Shape;146;p27"/>
          <p:cNvPicPr preferRelativeResize="0"/>
          <p:nvPr/>
        </p:nvPicPr>
        <p:blipFill>
          <a:blip r:embed="rId4">
            <a:alphaModFix/>
          </a:blip>
          <a:stretch>
            <a:fillRect/>
          </a:stretch>
        </p:blipFill>
        <p:spPr>
          <a:xfrm>
            <a:off x="7799975" y="204996"/>
            <a:ext cx="1028850" cy="65230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0"/>
        <p:cNvGrpSpPr/>
        <p:nvPr/>
      </p:nvGrpSpPr>
      <p:grpSpPr>
        <a:xfrm>
          <a:off x="0" y="0"/>
          <a:ext cx="0" cy="0"/>
          <a:chOff x="0" y="0"/>
          <a:chExt cx="0" cy="0"/>
        </a:xfrm>
      </p:grpSpPr>
      <p:sp>
        <p:nvSpPr>
          <p:cNvPr id="151" name="Google Shape;151;p28"/>
          <p:cNvSpPr/>
          <p:nvPr/>
        </p:nvSpPr>
        <p:spPr>
          <a:xfrm>
            <a:off x="248700" y="240875"/>
            <a:ext cx="8646600" cy="728400"/>
          </a:xfrm>
          <a:prstGeom prst="roundRect">
            <a:avLst>
              <a:gd name="adj" fmla="val 1343"/>
            </a:avLst>
          </a:prstGeom>
          <a:solidFill>
            <a:srgbClr val="FFFFFF">
              <a:alpha val="89999"/>
            </a:srgbClr>
          </a:solidFill>
          <a:ln>
            <a:noFill/>
          </a:ln>
          <a:effectLst>
            <a:outerShdw blurRad="57150" dist="19050" dir="5400000" algn="bl" rotWithShape="0">
              <a:srgbClr val="000000">
                <a:alpha val="0"/>
              </a:srgbClr>
            </a:outerShdw>
            <a:reflection stA="0" endPos="30000" dist="38100" dir="5400000" fadeDir="5400012" sy="-100000" algn="bl" rotWithShape="0"/>
          </a:effectLst>
        </p:spPr>
        <p:txBody>
          <a:bodyPr spcFirstLastPara="1" wrap="square" lIns="91425" tIns="91425" rIns="91425" bIns="91425" anchor="ctr" anchorCtr="0">
            <a:noAutofit/>
          </a:bodyPr>
          <a:lstStyle/>
          <a:p>
            <a:pPr marL="0" lvl="0" indent="0" algn="ctr" rtl="0">
              <a:spcBef>
                <a:spcPts val="0"/>
              </a:spcBef>
              <a:spcAft>
                <a:spcPts val="0"/>
              </a:spcAft>
              <a:buNone/>
            </a:pPr>
            <a:r>
              <a:rPr lang="en-GB" sz="3300">
                <a:solidFill>
                  <a:srgbClr val="434343"/>
                </a:solidFill>
                <a:latin typeface="Coming Soon"/>
                <a:ea typeface="Coming Soon"/>
                <a:cs typeface="Coming Soon"/>
                <a:sym typeface="Coming Soon"/>
              </a:rPr>
              <a:t>Do you know what these stripes represent?</a:t>
            </a:r>
            <a:endParaRPr sz="3300">
              <a:solidFill>
                <a:srgbClr val="434343"/>
              </a:solidFill>
              <a:latin typeface="Coming Soon"/>
              <a:ea typeface="Coming Soon"/>
              <a:cs typeface="Coming Soon"/>
              <a:sym typeface="Coming Soon"/>
            </a:endParaRPr>
          </a:p>
        </p:txBody>
      </p:sp>
      <p:sp>
        <p:nvSpPr>
          <p:cNvPr id="152" name="Google Shape;152;p28"/>
          <p:cNvSpPr/>
          <p:nvPr/>
        </p:nvSpPr>
        <p:spPr>
          <a:xfrm>
            <a:off x="258958" y="4216463"/>
            <a:ext cx="8646600" cy="728400"/>
          </a:xfrm>
          <a:prstGeom prst="roundRect">
            <a:avLst>
              <a:gd name="adj" fmla="val 1343"/>
            </a:avLst>
          </a:prstGeom>
          <a:solidFill>
            <a:srgbClr val="FFFFFF">
              <a:alpha val="89999"/>
            </a:srgbClr>
          </a:solidFill>
          <a:ln>
            <a:noFill/>
          </a:ln>
          <a:effectLst>
            <a:outerShdw blurRad="57150" dist="19050" dir="5400000" algn="bl" rotWithShape="0">
              <a:srgbClr val="000000">
                <a:alpha val="0"/>
              </a:srgbClr>
            </a:outerShdw>
            <a:reflection stA="0" endPos="30000" dist="38100" dir="5400000" fadeDir="5400012" sy="-100000" algn="bl" rotWithShape="0"/>
          </a:effectLst>
        </p:spPr>
        <p:txBody>
          <a:bodyPr spcFirstLastPara="1" wrap="square" lIns="91425" tIns="91425" rIns="91425" bIns="91425" anchor="ctr" anchorCtr="0">
            <a:noAutofit/>
          </a:bodyPr>
          <a:lstStyle/>
          <a:p>
            <a:pPr marL="0" lvl="0" indent="0" algn="ctr" rtl="0">
              <a:spcBef>
                <a:spcPts val="0"/>
              </a:spcBef>
              <a:spcAft>
                <a:spcPts val="0"/>
              </a:spcAft>
              <a:buNone/>
            </a:pPr>
            <a:r>
              <a:rPr lang="en-GB" sz="3300">
                <a:solidFill>
                  <a:srgbClr val="434343"/>
                </a:solidFill>
                <a:latin typeface="Coming Soon"/>
                <a:ea typeface="Coming Soon"/>
                <a:cs typeface="Coming Soon"/>
                <a:sym typeface="Coming Soon"/>
              </a:rPr>
              <a:t>https://showyourstripes.info/faq</a:t>
            </a:r>
            <a:endParaRPr sz="3300">
              <a:solidFill>
                <a:srgbClr val="434343"/>
              </a:solidFill>
              <a:latin typeface="Coming Soon"/>
              <a:ea typeface="Coming Soon"/>
              <a:cs typeface="Coming Soon"/>
              <a:sym typeface="Coming Soon"/>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56"/>
        <p:cNvGrpSpPr/>
        <p:nvPr/>
      </p:nvGrpSpPr>
      <p:grpSpPr>
        <a:xfrm>
          <a:off x="0" y="0"/>
          <a:ext cx="0" cy="0"/>
          <a:chOff x="0" y="0"/>
          <a:chExt cx="0" cy="0"/>
        </a:xfrm>
      </p:grpSpPr>
      <p:sp>
        <p:nvSpPr>
          <p:cNvPr id="157" name="Google Shape;157;p29"/>
          <p:cNvSpPr/>
          <p:nvPr/>
        </p:nvSpPr>
        <p:spPr>
          <a:xfrm>
            <a:off x="248700" y="1014625"/>
            <a:ext cx="8646600" cy="3917100"/>
          </a:xfrm>
          <a:prstGeom prst="roundRect">
            <a:avLst>
              <a:gd name="adj" fmla="val 1343"/>
            </a:avLst>
          </a:prstGeom>
          <a:solidFill>
            <a:srgbClr val="FFFFFF">
              <a:alpha val="89999"/>
            </a:srgbClr>
          </a:solidFill>
          <a:ln>
            <a:noFill/>
          </a:ln>
          <a:effectLst>
            <a:outerShdw blurRad="57150" dist="19050" dir="5400000" algn="bl" rotWithShape="0">
              <a:srgbClr val="000000">
                <a:alpha val="0"/>
              </a:srgbClr>
            </a:outerShdw>
            <a:reflection stA="0" endPos="30000" dist="38100" dir="5400000" fadeDir="5400012" sy="-100000" algn="bl" rotWithShape="0"/>
          </a:effectLst>
        </p:spPr>
        <p:txBody>
          <a:bodyPr spcFirstLastPara="1" wrap="square" lIns="91425" tIns="91425" rIns="91425" bIns="91425" anchor="ctr" anchorCtr="0">
            <a:noAutofit/>
          </a:bodyPr>
          <a:lstStyle/>
          <a:p>
            <a:pPr marL="0" lvl="0" indent="0" algn="ctr" rtl="0">
              <a:spcBef>
                <a:spcPts val="0"/>
              </a:spcBef>
              <a:spcAft>
                <a:spcPts val="0"/>
              </a:spcAft>
              <a:buNone/>
            </a:pPr>
            <a:r>
              <a:rPr lang="en-GB" sz="2800">
                <a:solidFill>
                  <a:srgbClr val="434343"/>
                </a:solidFill>
                <a:latin typeface="Coming Soon"/>
                <a:ea typeface="Coming Soon"/>
                <a:cs typeface="Coming Soon"/>
                <a:sym typeface="Coming Soon"/>
              </a:rPr>
              <a:t>The Earth's climate is changing rapidly, and the scientific evidence confirming this trend is unequivocal. While the Earth’s climate has gone through natural cycles of warming and cooling over billions of years, the current rate of change is unprecedented. It is occurring roughly 10 times faster than the average rate of warming observed after past ice ages.</a:t>
            </a:r>
            <a:endParaRPr sz="2800">
              <a:solidFill>
                <a:srgbClr val="434343"/>
              </a:solidFill>
              <a:latin typeface="Coming Soon"/>
              <a:ea typeface="Coming Soon"/>
              <a:cs typeface="Coming Soon"/>
              <a:sym typeface="Coming Soon"/>
            </a:endParaRPr>
          </a:p>
        </p:txBody>
      </p:sp>
      <p:pic>
        <p:nvPicPr>
          <p:cNvPr id="158" name="Google Shape;158;p29"/>
          <p:cNvPicPr preferRelativeResize="0"/>
          <p:nvPr/>
        </p:nvPicPr>
        <p:blipFill>
          <a:blip r:embed="rId4">
            <a:alphaModFix/>
          </a:blip>
          <a:stretch>
            <a:fillRect/>
          </a:stretch>
        </p:blipFill>
        <p:spPr>
          <a:xfrm>
            <a:off x="7799975" y="204996"/>
            <a:ext cx="1028850" cy="652300"/>
          </a:xfrm>
          <a:prstGeom prst="rect">
            <a:avLst/>
          </a:prstGeom>
          <a:noFill/>
          <a:ln>
            <a:noFill/>
          </a:ln>
        </p:spPr>
      </p:pic>
      <p:sp>
        <p:nvSpPr>
          <p:cNvPr id="159" name="Google Shape;159;p29"/>
          <p:cNvSpPr txBox="1"/>
          <p:nvPr/>
        </p:nvSpPr>
        <p:spPr>
          <a:xfrm>
            <a:off x="6456067" y="4623925"/>
            <a:ext cx="25911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800" dirty="0">
                <a:solidFill>
                  <a:schemeClr val="dk1"/>
                </a:solidFill>
              </a:rPr>
              <a:t>https://science.nasa.gov/climate-change/evidence/</a:t>
            </a:r>
            <a:endParaRPr sz="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3"/>
        <p:cNvGrpSpPr/>
        <p:nvPr/>
      </p:nvGrpSpPr>
      <p:grpSpPr>
        <a:xfrm>
          <a:off x="0" y="0"/>
          <a:ext cx="0" cy="0"/>
          <a:chOff x="0" y="0"/>
          <a:chExt cx="0" cy="0"/>
        </a:xfrm>
      </p:grpSpPr>
      <p:sp>
        <p:nvSpPr>
          <p:cNvPr id="164" name="Google Shape;164;p30"/>
          <p:cNvSpPr/>
          <p:nvPr/>
        </p:nvSpPr>
        <p:spPr>
          <a:xfrm>
            <a:off x="248700" y="969300"/>
            <a:ext cx="8646600" cy="3204900"/>
          </a:xfrm>
          <a:prstGeom prst="roundRect">
            <a:avLst>
              <a:gd name="adj" fmla="val 1343"/>
            </a:avLst>
          </a:prstGeom>
          <a:solidFill>
            <a:srgbClr val="FFFFFF">
              <a:alpha val="89999"/>
            </a:srgbClr>
          </a:solidFill>
          <a:ln>
            <a:noFill/>
          </a:ln>
          <a:effectLst>
            <a:outerShdw blurRad="57150" dist="19050" dir="5400000" algn="bl" rotWithShape="0">
              <a:srgbClr val="000000">
                <a:alpha val="0"/>
              </a:srgbClr>
            </a:outerShdw>
            <a:reflection stA="0" endPos="30000" dist="38100" dir="5400000" fadeDir="5400012" sy="-100000" algn="bl" rotWithShape="0"/>
          </a:effectLst>
        </p:spPr>
        <p:txBody>
          <a:bodyPr spcFirstLastPara="1" wrap="square" lIns="91425" tIns="91425" rIns="91425" bIns="91425" anchor="ctr" anchorCtr="0">
            <a:noAutofit/>
          </a:bodyPr>
          <a:lstStyle/>
          <a:p>
            <a:pPr marL="0" lvl="0" indent="0" algn="ctr" rtl="0">
              <a:spcBef>
                <a:spcPts val="0"/>
              </a:spcBef>
              <a:spcAft>
                <a:spcPts val="0"/>
              </a:spcAft>
              <a:buNone/>
            </a:pPr>
            <a:r>
              <a:rPr lang="en-GB" sz="3500">
                <a:solidFill>
                  <a:srgbClr val="434343"/>
                </a:solidFill>
                <a:latin typeface="Coming Soon"/>
                <a:ea typeface="Coming Soon"/>
                <a:cs typeface="Coming Soon"/>
                <a:sym typeface="Coming Soon"/>
              </a:rPr>
              <a:t>The blanket around the Earth that creates the </a:t>
            </a:r>
            <a:r>
              <a:rPr lang="en-GB" sz="3500" i="1">
                <a:solidFill>
                  <a:srgbClr val="434343"/>
                </a:solidFill>
                <a:latin typeface="Coming Soon"/>
                <a:ea typeface="Coming Soon"/>
                <a:cs typeface="Coming Soon"/>
                <a:sym typeface="Coming Soon"/>
              </a:rPr>
              <a:t>natural</a:t>
            </a:r>
            <a:r>
              <a:rPr lang="en-GB" sz="3500">
                <a:solidFill>
                  <a:srgbClr val="434343"/>
                </a:solidFill>
                <a:latin typeface="Coming Soon"/>
                <a:ea typeface="Coming Soon"/>
                <a:cs typeface="Coming Soon"/>
                <a:sym typeface="Coming Soon"/>
              </a:rPr>
              <a:t> greenhouse effect is getting </a:t>
            </a:r>
            <a:r>
              <a:rPr lang="en-GB" sz="3500" b="1">
                <a:solidFill>
                  <a:srgbClr val="434343"/>
                </a:solidFill>
                <a:latin typeface="Coming Soon"/>
                <a:ea typeface="Coming Soon"/>
                <a:cs typeface="Coming Soon"/>
                <a:sym typeface="Coming Soon"/>
              </a:rPr>
              <a:t>too thick</a:t>
            </a:r>
            <a:r>
              <a:rPr lang="en-GB" sz="3500">
                <a:solidFill>
                  <a:srgbClr val="434343"/>
                </a:solidFill>
                <a:latin typeface="Coming Soon"/>
                <a:ea typeface="Coming Soon"/>
                <a:cs typeface="Coming Soon"/>
                <a:sym typeface="Coming Soon"/>
              </a:rPr>
              <a:t>.</a:t>
            </a:r>
            <a:endParaRPr sz="3500">
              <a:solidFill>
                <a:srgbClr val="434343"/>
              </a:solidFill>
              <a:latin typeface="Coming Soon"/>
              <a:ea typeface="Coming Soon"/>
              <a:cs typeface="Coming Soon"/>
              <a:sym typeface="Coming Soon"/>
            </a:endParaRPr>
          </a:p>
          <a:p>
            <a:pPr marL="0" lvl="0" indent="0" algn="ctr" rtl="0">
              <a:spcBef>
                <a:spcPts val="0"/>
              </a:spcBef>
              <a:spcAft>
                <a:spcPts val="0"/>
              </a:spcAft>
              <a:buNone/>
            </a:pPr>
            <a:endParaRPr sz="3500">
              <a:solidFill>
                <a:srgbClr val="434343"/>
              </a:solidFill>
              <a:latin typeface="Coming Soon"/>
              <a:ea typeface="Coming Soon"/>
              <a:cs typeface="Coming Soon"/>
              <a:sym typeface="Coming Soon"/>
            </a:endParaRPr>
          </a:p>
          <a:p>
            <a:pPr marL="0" lvl="0" indent="0" algn="ctr" rtl="0">
              <a:spcBef>
                <a:spcPts val="0"/>
              </a:spcBef>
              <a:spcAft>
                <a:spcPts val="0"/>
              </a:spcAft>
              <a:buNone/>
            </a:pPr>
            <a:r>
              <a:rPr lang="en-GB" sz="3500">
                <a:solidFill>
                  <a:srgbClr val="434343"/>
                </a:solidFill>
                <a:latin typeface="Coming Soon"/>
                <a:ea typeface="Coming Soon"/>
                <a:cs typeface="Coming Soon"/>
                <a:sym typeface="Coming Soon"/>
              </a:rPr>
              <a:t>What do you think are the main causes? </a:t>
            </a:r>
            <a:endParaRPr sz="3500">
              <a:solidFill>
                <a:srgbClr val="434343"/>
              </a:solidFill>
              <a:latin typeface="Coming Soon"/>
              <a:ea typeface="Coming Soon"/>
              <a:cs typeface="Coming Soon"/>
              <a:sym typeface="Coming Soon"/>
            </a:endParaRPr>
          </a:p>
        </p:txBody>
      </p:sp>
      <p:pic>
        <p:nvPicPr>
          <p:cNvPr id="165" name="Google Shape;165;p30"/>
          <p:cNvPicPr preferRelativeResize="0"/>
          <p:nvPr/>
        </p:nvPicPr>
        <p:blipFill>
          <a:blip r:embed="rId4">
            <a:alphaModFix/>
          </a:blip>
          <a:stretch>
            <a:fillRect/>
          </a:stretch>
        </p:blipFill>
        <p:spPr>
          <a:xfrm>
            <a:off x="7799975" y="204996"/>
            <a:ext cx="1028850" cy="652300"/>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9"/>
        <p:cNvGrpSpPr/>
        <p:nvPr/>
      </p:nvGrpSpPr>
      <p:grpSpPr>
        <a:xfrm>
          <a:off x="0" y="0"/>
          <a:ext cx="0" cy="0"/>
          <a:chOff x="0" y="0"/>
          <a:chExt cx="0" cy="0"/>
        </a:xfrm>
      </p:grpSpPr>
      <p:sp>
        <p:nvSpPr>
          <p:cNvPr id="170" name="Google Shape;170;p31"/>
          <p:cNvSpPr/>
          <p:nvPr/>
        </p:nvSpPr>
        <p:spPr>
          <a:xfrm>
            <a:off x="248700" y="969300"/>
            <a:ext cx="8646600" cy="3204900"/>
          </a:xfrm>
          <a:prstGeom prst="roundRect">
            <a:avLst>
              <a:gd name="adj" fmla="val 1343"/>
            </a:avLst>
          </a:prstGeom>
          <a:solidFill>
            <a:srgbClr val="FFFFFF">
              <a:alpha val="89999"/>
            </a:srgbClr>
          </a:solidFill>
          <a:ln>
            <a:noFill/>
          </a:ln>
          <a:effectLst>
            <a:outerShdw blurRad="57150" dist="19050" dir="5400000" algn="bl" rotWithShape="0">
              <a:srgbClr val="000000">
                <a:alpha val="0"/>
              </a:srgbClr>
            </a:outerShdw>
            <a:reflection stA="0" endPos="30000" dist="38100" dir="5400000" fadeDir="5400012" sy="-100000" algn="bl" rotWithShape="0"/>
          </a:effectLst>
        </p:spPr>
        <p:txBody>
          <a:bodyPr spcFirstLastPara="1" wrap="square" lIns="91425" tIns="91425" rIns="91425" bIns="91425" anchor="ctr" anchorCtr="0">
            <a:noAutofit/>
          </a:bodyPr>
          <a:lstStyle/>
          <a:p>
            <a:pPr marL="0" lvl="0" indent="0" algn="ctr" rtl="0">
              <a:spcBef>
                <a:spcPts val="0"/>
              </a:spcBef>
              <a:spcAft>
                <a:spcPts val="0"/>
              </a:spcAft>
              <a:buNone/>
            </a:pPr>
            <a:r>
              <a:rPr lang="en-GB" sz="3500">
                <a:solidFill>
                  <a:srgbClr val="434343"/>
                </a:solidFill>
                <a:latin typeface="Coming Soon"/>
                <a:ea typeface="Coming Soon"/>
                <a:cs typeface="Coming Soon"/>
                <a:sym typeface="Coming Soon"/>
              </a:rPr>
              <a:t>The primary driver of climate change is human activity - predominantly the burning of fossil fuels and deforestation.  </a:t>
            </a:r>
            <a:endParaRPr sz="3500">
              <a:solidFill>
                <a:srgbClr val="434343"/>
              </a:solidFill>
              <a:latin typeface="Coming Soon"/>
              <a:ea typeface="Coming Soon"/>
              <a:cs typeface="Coming Soon"/>
              <a:sym typeface="Coming Soon"/>
            </a:endParaRPr>
          </a:p>
        </p:txBody>
      </p:sp>
      <p:pic>
        <p:nvPicPr>
          <p:cNvPr id="171" name="Google Shape;171;p31"/>
          <p:cNvPicPr preferRelativeResize="0"/>
          <p:nvPr/>
        </p:nvPicPr>
        <p:blipFill>
          <a:blip r:embed="rId4">
            <a:alphaModFix/>
          </a:blip>
          <a:stretch>
            <a:fillRect/>
          </a:stretch>
        </p:blipFill>
        <p:spPr>
          <a:xfrm>
            <a:off x="7799975" y="204996"/>
            <a:ext cx="1028850" cy="652300"/>
          </a:xfrm>
          <a:prstGeom prst="rect">
            <a:avLst/>
          </a:prstGeom>
          <a:noFill/>
          <a:ln>
            <a:noFill/>
          </a:ln>
        </p:spPr>
      </p:pic>
      <p:grpSp>
        <p:nvGrpSpPr>
          <p:cNvPr id="172" name="Google Shape;172;p31"/>
          <p:cNvGrpSpPr/>
          <p:nvPr/>
        </p:nvGrpSpPr>
        <p:grpSpPr>
          <a:xfrm>
            <a:off x="6748163" y="3338958"/>
            <a:ext cx="1151278" cy="835248"/>
            <a:chOff x="1653275" y="1451350"/>
            <a:chExt cx="4214050" cy="3057275"/>
          </a:xfrm>
        </p:grpSpPr>
        <p:sp>
          <p:nvSpPr>
            <p:cNvPr id="173" name="Google Shape;173;p31"/>
            <p:cNvSpPr/>
            <p:nvPr/>
          </p:nvSpPr>
          <p:spPr>
            <a:xfrm>
              <a:off x="1653275" y="1451350"/>
              <a:ext cx="2666550" cy="3057275"/>
            </a:xfrm>
            <a:custGeom>
              <a:avLst/>
              <a:gdLst/>
              <a:ahLst/>
              <a:cxnLst/>
              <a:rect l="l" t="t" r="r" b="b"/>
              <a:pathLst>
                <a:path w="106662" h="122291" extrusionOk="0">
                  <a:moveTo>
                    <a:pt x="34947" y="1"/>
                  </a:moveTo>
                  <a:cubicBezTo>
                    <a:pt x="34207" y="1"/>
                    <a:pt x="32710" y="102"/>
                    <a:pt x="31972" y="872"/>
                  </a:cubicBezTo>
                  <a:lnTo>
                    <a:pt x="32641" y="2587"/>
                  </a:lnTo>
                  <a:lnTo>
                    <a:pt x="30612" y="1227"/>
                  </a:lnTo>
                  <a:cubicBezTo>
                    <a:pt x="30612" y="1227"/>
                    <a:pt x="20003" y="2420"/>
                    <a:pt x="13350" y="8760"/>
                  </a:cubicBezTo>
                  <a:lnTo>
                    <a:pt x="14877" y="13530"/>
                  </a:lnTo>
                  <a:lnTo>
                    <a:pt x="11111" y="9953"/>
                  </a:lnTo>
                  <a:cubicBezTo>
                    <a:pt x="11111" y="9953"/>
                    <a:pt x="1695" y="16439"/>
                    <a:pt x="1" y="22088"/>
                  </a:cubicBezTo>
                  <a:lnTo>
                    <a:pt x="3578" y="25854"/>
                  </a:lnTo>
                  <a:cubicBezTo>
                    <a:pt x="3578" y="25854"/>
                    <a:pt x="8558" y="30311"/>
                    <a:pt x="12136" y="35270"/>
                  </a:cubicBezTo>
                  <a:cubicBezTo>
                    <a:pt x="12136" y="35270"/>
                    <a:pt x="21552" y="47406"/>
                    <a:pt x="24125" y="54415"/>
                  </a:cubicBezTo>
                  <a:cubicBezTo>
                    <a:pt x="24125" y="54415"/>
                    <a:pt x="26009" y="63496"/>
                    <a:pt x="32327" y="70505"/>
                  </a:cubicBezTo>
                  <a:cubicBezTo>
                    <a:pt x="32327" y="70505"/>
                    <a:pt x="37454" y="76490"/>
                    <a:pt x="39860" y="83834"/>
                  </a:cubicBezTo>
                  <a:cubicBezTo>
                    <a:pt x="39860" y="83834"/>
                    <a:pt x="40885" y="87077"/>
                    <a:pt x="44128" y="90697"/>
                  </a:cubicBezTo>
                  <a:cubicBezTo>
                    <a:pt x="44128" y="90697"/>
                    <a:pt x="44463" y="93249"/>
                    <a:pt x="40195" y="95656"/>
                  </a:cubicBezTo>
                  <a:cubicBezTo>
                    <a:pt x="40195" y="95656"/>
                    <a:pt x="38835" y="96179"/>
                    <a:pt x="39002" y="100301"/>
                  </a:cubicBezTo>
                  <a:cubicBezTo>
                    <a:pt x="39002" y="100301"/>
                    <a:pt x="39672" y="105071"/>
                    <a:pt x="31302" y="107645"/>
                  </a:cubicBezTo>
                  <a:cubicBezTo>
                    <a:pt x="31302" y="107645"/>
                    <a:pt x="25653" y="110198"/>
                    <a:pt x="24649" y="112269"/>
                  </a:cubicBezTo>
                  <a:cubicBezTo>
                    <a:pt x="24649" y="112269"/>
                    <a:pt x="25440" y="113518"/>
                    <a:pt x="27768" y="113518"/>
                  </a:cubicBezTo>
                  <a:cubicBezTo>
                    <a:pt x="28299" y="113518"/>
                    <a:pt x="28909" y="113453"/>
                    <a:pt x="29607" y="113294"/>
                  </a:cubicBezTo>
                  <a:lnTo>
                    <a:pt x="29607" y="113294"/>
                  </a:lnTo>
                  <a:cubicBezTo>
                    <a:pt x="29607" y="113294"/>
                    <a:pt x="28247" y="114487"/>
                    <a:pt x="28247" y="116872"/>
                  </a:cubicBezTo>
                  <a:cubicBezTo>
                    <a:pt x="28247" y="116872"/>
                    <a:pt x="31446" y="116035"/>
                    <a:pt x="34794" y="116035"/>
                  </a:cubicBezTo>
                  <a:cubicBezTo>
                    <a:pt x="36468" y="116035"/>
                    <a:pt x="38179" y="116244"/>
                    <a:pt x="39546" y="116872"/>
                  </a:cubicBezTo>
                  <a:cubicBezTo>
                    <a:pt x="39546" y="116872"/>
                    <a:pt x="46409" y="117897"/>
                    <a:pt x="44170" y="120450"/>
                  </a:cubicBezTo>
                  <a:cubicBezTo>
                    <a:pt x="44170" y="120450"/>
                    <a:pt x="43130" y="122290"/>
                    <a:pt x="46074" y="122290"/>
                  </a:cubicBezTo>
                  <a:cubicBezTo>
                    <a:pt x="46496" y="122290"/>
                    <a:pt x="47000" y="122252"/>
                    <a:pt x="47602" y="122166"/>
                  </a:cubicBezTo>
                  <a:cubicBezTo>
                    <a:pt x="47602" y="122166"/>
                    <a:pt x="49820" y="121643"/>
                    <a:pt x="53753" y="121287"/>
                  </a:cubicBezTo>
                  <a:cubicBezTo>
                    <a:pt x="53753" y="121287"/>
                    <a:pt x="53796" y="121292"/>
                    <a:pt x="53886" y="121292"/>
                  </a:cubicBezTo>
                  <a:cubicBezTo>
                    <a:pt x="54335" y="121292"/>
                    <a:pt x="55954" y="121162"/>
                    <a:pt x="59214" y="119592"/>
                  </a:cubicBezTo>
                  <a:cubicBezTo>
                    <a:pt x="59214" y="119592"/>
                    <a:pt x="63584" y="117180"/>
                    <a:pt x="68230" y="117180"/>
                  </a:cubicBezTo>
                  <a:cubicBezTo>
                    <a:pt x="68363" y="117180"/>
                    <a:pt x="68496" y="117182"/>
                    <a:pt x="68630" y="117186"/>
                  </a:cubicBezTo>
                  <a:cubicBezTo>
                    <a:pt x="68630" y="117186"/>
                    <a:pt x="75116" y="116998"/>
                    <a:pt x="77711" y="114110"/>
                  </a:cubicBezTo>
                  <a:cubicBezTo>
                    <a:pt x="77711" y="114110"/>
                    <a:pt x="80180" y="111641"/>
                    <a:pt x="82014" y="111641"/>
                  </a:cubicBezTo>
                  <a:cubicBezTo>
                    <a:pt x="82735" y="111641"/>
                    <a:pt x="83358" y="112022"/>
                    <a:pt x="83695" y="113085"/>
                  </a:cubicBezTo>
                  <a:cubicBezTo>
                    <a:pt x="83695" y="113085"/>
                    <a:pt x="84950" y="115039"/>
                    <a:pt x="86818" y="115039"/>
                  </a:cubicBezTo>
                  <a:cubicBezTo>
                    <a:pt x="87711" y="115039"/>
                    <a:pt x="88744" y="114593"/>
                    <a:pt x="89846" y="113273"/>
                  </a:cubicBezTo>
                  <a:cubicBezTo>
                    <a:pt x="89846" y="113273"/>
                    <a:pt x="93618" y="108102"/>
                    <a:pt x="97986" y="108102"/>
                  </a:cubicBezTo>
                  <a:cubicBezTo>
                    <a:pt x="98455" y="108102"/>
                    <a:pt x="98930" y="108162"/>
                    <a:pt x="99409" y="108293"/>
                  </a:cubicBezTo>
                  <a:cubicBezTo>
                    <a:pt x="99409" y="108293"/>
                    <a:pt x="101982" y="108817"/>
                    <a:pt x="103530" y="109654"/>
                  </a:cubicBezTo>
                  <a:cubicBezTo>
                    <a:pt x="103530" y="109654"/>
                    <a:pt x="104836" y="110460"/>
                    <a:pt x="105646" y="110460"/>
                  </a:cubicBezTo>
                  <a:cubicBezTo>
                    <a:pt x="106330" y="110460"/>
                    <a:pt x="106661" y="109886"/>
                    <a:pt x="105560" y="107770"/>
                  </a:cubicBezTo>
                  <a:cubicBezTo>
                    <a:pt x="105560" y="107770"/>
                    <a:pt x="104702" y="104527"/>
                    <a:pt x="101459" y="104339"/>
                  </a:cubicBezTo>
                  <a:cubicBezTo>
                    <a:pt x="101459" y="104339"/>
                    <a:pt x="100099" y="103335"/>
                    <a:pt x="99241" y="101451"/>
                  </a:cubicBezTo>
                  <a:cubicBezTo>
                    <a:pt x="99241" y="101451"/>
                    <a:pt x="97191" y="100238"/>
                    <a:pt x="94450" y="97853"/>
                  </a:cubicBezTo>
                  <a:cubicBezTo>
                    <a:pt x="94450" y="97853"/>
                    <a:pt x="94430" y="97858"/>
                    <a:pt x="94395" y="97858"/>
                  </a:cubicBezTo>
                  <a:cubicBezTo>
                    <a:pt x="94084" y="97858"/>
                    <a:pt x="92549" y="97436"/>
                    <a:pt x="92399" y="89148"/>
                  </a:cubicBezTo>
                  <a:cubicBezTo>
                    <a:pt x="92399" y="89148"/>
                    <a:pt x="92755" y="83353"/>
                    <a:pt x="90872" y="82997"/>
                  </a:cubicBezTo>
                  <a:lnTo>
                    <a:pt x="88989" y="82829"/>
                  </a:lnTo>
                  <a:cubicBezTo>
                    <a:pt x="88989" y="82829"/>
                    <a:pt x="88110" y="81616"/>
                    <a:pt x="85390" y="81616"/>
                  </a:cubicBezTo>
                  <a:cubicBezTo>
                    <a:pt x="85390" y="81616"/>
                    <a:pt x="80745" y="82265"/>
                    <a:pt x="71894" y="82620"/>
                  </a:cubicBezTo>
                  <a:cubicBezTo>
                    <a:pt x="71622" y="82620"/>
                    <a:pt x="71329" y="82641"/>
                    <a:pt x="71036" y="82641"/>
                  </a:cubicBezTo>
                  <a:lnTo>
                    <a:pt x="66935" y="82976"/>
                  </a:lnTo>
                  <a:lnTo>
                    <a:pt x="80724" y="68246"/>
                  </a:lnTo>
                  <a:cubicBezTo>
                    <a:pt x="80724" y="68246"/>
                    <a:pt x="82753" y="66886"/>
                    <a:pt x="83611" y="63810"/>
                  </a:cubicBezTo>
                  <a:cubicBezTo>
                    <a:pt x="83611" y="63810"/>
                    <a:pt x="77962" y="58684"/>
                    <a:pt x="75409" y="54394"/>
                  </a:cubicBezTo>
                  <a:lnTo>
                    <a:pt x="71476" y="50461"/>
                  </a:lnTo>
                  <a:lnTo>
                    <a:pt x="68923" y="44811"/>
                  </a:lnTo>
                  <a:cubicBezTo>
                    <a:pt x="68923" y="44811"/>
                    <a:pt x="64654" y="39852"/>
                    <a:pt x="63797" y="38681"/>
                  </a:cubicBezTo>
                  <a:lnTo>
                    <a:pt x="53021" y="26880"/>
                  </a:lnTo>
                  <a:lnTo>
                    <a:pt x="45154" y="14367"/>
                  </a:lnTo>
                  <a:cubicBezTo>
                    <a:pt x="45154" y="14367"/>
                    <a:pt x="44631" y="13363"/>
                    <a:pt x="42245" y="9241"/>
                  </a:cubicBezTo>
                  <a:cubicBezTo>
                    <a:pt x="42245" y="9241"/>
                    <a:pt x="38667" y="3257"/>
                    <a:pt x="35382" y="14"/>
                  </a:cubicBezTo>
                  <a:cubicBezTo>
                    <a:pt x="35382" y="14"/>
                    <a:pt x="35214" y="1"/>
                    <a:pt x="34947" y="1"/>
                  </a:cubicBezTo>
                  <a:close/>
                </a:path>
              </a:pathLst>
            </a:custGeom>
            <a:solidFill>
              <a:srgbClr val="147D3F"/>
            </a:solidFill>
            <a:ln>
              <a:noFill/>
            </a:ln>
          </p:spPr>
          <p:txBody>
            <a:bodyPr spcFirstLastPara="1" wrap="square" lIns="67325" tIns="67325" rIns="67325" bIns="67325" anchor="ctr" anchorCtr="0">
              <a:noAutofit/>
            </a:bodyPr>
            <a:lstStyle/>
            <a:p>
              <a:pPr marL="0" lvl="0" indent="0" algn="l" rtl="0">
                <a:spcBef>
                  <a:spcPts val="0"/>
                </a:spcBef>
                <a:spcAft>
                  <a:spcPts val="0"/>
                </a:spcAft>
                <a:buNone/>
              </a:pPr>
              <a:endParaRPr/>
            </a:p>
          </p:txBody>
        </p:sp>
        <p:sp>
          <p:nvSpPr>
            <p:cNvPr id="174" name="Google Shape;174;p31"/>
            <p:cNvSpPr/>
            <p:nvPr/>
          </p:nvSpPr>
          <p:spPr>
            <a:xfrm>
              <a:off x="3308325" y="1491425"/>
              <a:ext cx="2559000" cy="3008725"/>
            </a:xfrm>
            <a:custGeom>
              <a:avLst/>
              <a:gdLst/>
              <a:ahLst/>
              <a:cxnLst/>
              <a:rect l="l" t="t" r="r" b="b"/>
              <a:pathLst>
                <a:path w="102360" h="120349" extrusionOk="0">
                  <a:moveTo>
                    <a:pt x="46371" y="1"/>
                  </a:moveTo>
                  <a:cubicBezTo>
                    <a:pt x="43288" y="1"/>
                    <a:pt x="40781" y="1340"/>
                    <a:pt x="40781" y="1340"/>
                  </a:cubicBezTo>
                  <a:cubicBezTo>
                    <a:pt x="34880" y="5316"/>
                    <a:pt x="38333" y="12388"/>
                    <a:pt x="38333" y="12388"/>
                  </a:cubicBezTo>
                  <a:cubicBezTo>
                    <a:pt x="34504" y="15338"/>
                    <a:pt x="35655" y="16886"/>
                    <a:pt x="35655" y="16886"/>
                  </a:cubicBezTo>
                  <a:cubicBezTo>
                    <a:pt x="36167" y="17336"/>
                    <a:pt x="36784" y="17505"/>
                    <a:pt x="37422" y="17505"/>
                  </a:cubicBezTo>
                  <a:cubicBezTo>
                    <a:pt x="39335" y="17505"/>
                    <a:pt x="41430" y="15987"/>
                    <a:pt x="41430" y="15987"/>
                  </a:cubicBezTo>
                  <a:cubicBezTo>
                    <a:pt x="42204" y="17263"/>
                    <a:pt x="41827" y="19439"/>
                    <a:pt x="41827" y="19439"/>
                  </a:cubicBezTo>
                  <a:cubicBezTo>
                    <a:pt x="41780" y="20191"/>
                    <a:pt x="42164" y="20398"/>
                    <a:pt x="42601" y="20398"/>
                  </a:cubicBezTo>
                  <a:cubicBezTo>
                    <a:pt x="43137" y="20398"/>
                    <a:pt x="43752" y="20088"/>
                    <a:pt x="43752" y="20088"/>
                  </a:cubicBezTo>
                  <a:lnTo>
                    <a:pt x="43752" y="20088"/>
                  </a:lnTo>
                  <a:cubicBezTo>
                    <a:pt x="43501" y="20987"/>
                    <a:pt x="44903" y="21510"/>
                    <a:pt x="44903" y="21510"/>
                  </a:cubicBezTo>
                  <a:cubicBezTo>
                    <a:pt x="45823" y="22034"/>
                    <a:pt x="46702" y="22159"/>
                    <a:pt x="46702" y="22159"/>
                  </a:cubicBezTo>
                  <a:cubicBezTo>
                    <a:pt x="47664" y="23226"/>
                    <a:pt x="48538" y="23313"/>
                    <a:pt x="48799" y="23313"/>
                  </a:cubicBezTo>
                  <a:cubicBezTo>
                    <a:pt x="48851" y="23313"/>
                    <a:pt x="48878" y="23310"/>
                    <a:pt x="48878" y="23310"/>
                  </a:cubicBezTo>
                  <a:cubicBezTo>
                    <a:pt x="50490" y="22206"/>
                    <a:pt x="51235" y="21892"/>
                    <a:pt x="51563" y="21892"/>
                  </a:cubicBezTo>
                  <a:cubicBezTo>
                    <a:pt x="51993" y="21892"/>
                    <a:pt x="51703" y="22431"/>
                    <a:pt x="51703" y="22431"/>
                  </a:cubicBezTo>
                  <a:cubicBezTo>
                    <a:pt x="47832" y="25109"/>
                    <a:pt x="49778" y="26532"/>
                    <a:pt x="49778" y="26532"/>
                  </a:cubicBezTo>
                  <a:cubicBezTo>
                    <a:pt x="51933" y="27557"/>
                    <a:pt x="52205" y="28562"/>
                    <a:pt x="52205" y="28562"/>
                  </a:cubicBezTo>
                  <a:cubicBezTo>
                    <a:pt x="50657" y="29482"/>
                    <a:pt x="49380" y="34211"/>
                    <a:pt x="49380" y="34211"/>
                  </a:cubicBezTo>
                  <a:cubicBezTo>
                    <a:pt x="47832" y="34211"/>
                    <a:pt x="47832" y="36785"/>
                    <a:pt x="47832" y="36785"/>
                  </a:cubicBezTo>
                  <a:cubicBezTo>
                    <a:pt x="47745" y="36756"/>
                    <a:pt x="47661" y="36743"/>
                    <a:pt x="47580" y="36743"/>
                  </a:cubicBezTo>
                  <a:cubicBezTo>
                    <a:pt x="46587" y="36743"/>
                    <a:pt x="46033" y="38710"/>
                    <a:pt x="46033" y="38710"/>
                  </a:cubicBezTo>
                  <a:cubicBezTo>
                    <a:pt x="45007" y="38982"/>
                    <a:pt x="43982" y="40384"/>
                    <a:pt x="43982" y="40384"/>
                  </a:cubicBezTo>
                  <a:cubicBezTo>
                    <a:pt x="43624" y="40236"/>
                    <a:pt x="43328" y="40180"/>
                    <a:pt x="43085" y="40180"/>
                  </a:cubicBezTo>
                  <a:cubicBezTo>
                    <a:pt x="42290" y="40180"/>
                    <a:pt x="42057" y="40781"/>
                    <a:pt x="42057" y="40781"/>
                  </a:cubicBezTo>
                  <a:cubicBezTo>
                    <a:pt x="41430" y="41576"/>
                    <a:pt x="40781" y="41681"/>
                    <a:pt x="40781" y="41681"/>
                  </a:cubicBezTo>
                  <a:cubicBezTo>
                    <a:pt x="39233" y="42162"/>
                    <a:pt x="39107" y="43208"/>
                    <a:pt x="39107" y="43208"/>
                  </a:cubicBezTo>
                  <a:cubicBezTo>
                    <a:pt x="37810" y="43208"/>
                    <a:pt x="36408" y="45656"/>
                    <a:pt x="36408" y="45656"/>
                  </a:cubicBezTo>
                  <a:cubicBezTo>
                    <a:pt x="36299" y="45614"/>
                    <a:pt x="36187" y="45595"/>
                    <a:pt x="36075" y="45595"/>
                  </a:cubicBezTo>
                  <a:cubicBezTo>
                    <a:pt x="35126" y="45595"/>
                    <a:pt x="34106" y="46933"/>
                    <a:pt x="34106" y="46933"/>
                  </a:cubicBezTo>
                  <a:cubicBezTo>
                    <a:pt x="32683" y="47686"/>
                    <a:pt x="31156" y="50783"/>
                    <a:pt x="31156" y="50783"/>
                  </a:cubicBezTo>
                  <a:cubicBezTo>
                    <a:pt x="29733" y="51306"/>
                    <a:pt x="28331" y="52456"/>
                    <a:pt x="28331" y="52456"/>
                  </a:cubicBezTo>
                  <a:cubicBezTo>
                    <a:pt x="25988" y="53210"/>
                    <a:pt x="26385" y="56160"/>
                    <a:pt x="26385" y="56160"/>
                  </a:cubicBezTo>
                  <a:cubicBezTo>
                    <a:pt x="26657" y="59110"/>
                    <a:pt x="28331" y="59571"/>
                    <a:pt x="28331" y="59571"/>
                  </a:cubicBezTo>
                  <a:lnTo>
                    <a:pt x="29733" y="62332"/>
                  </a:lnTo>
                  <a:cubicBezTo>
                    <a:pt x="24732" y="62458"/>
                    <a:pt x="24607" y="64634"/>
                    <a:pt x="24607" y="64634"/>
                  </a:cubicBezTo>
                  <a:cubicBezTo>
                    <a:pt x="23854" y="64634"/>
                    <a:pt x="23582" y="65973"/>
                    <a:pt x="23582" y="65973"/>
                  </a:cubicBezTo>
                  <a:cubicBezTo>
                    <a:pt x="23456" y="71120"/>
                    <a:pt x="24879" y="73861"/>
                    <a:pt x="24879" y="73861"/>
                  </a:cubicBezTo>
                  <a:lnTo>
                    <a:pt x="2553" y="78360"/>
                  </a:lnTo>
                  <a:lnTo>
                    <a:pt x="1" y="80536"/>
                  </a:lnTo>
                  <a:lnTo>
                    <a:pt x="23456" y="76833"/>
                  </a:lnTo>
                  <a:lnTo>
                    <a:pt x="25883" y="76833"/>
                  </a:lnTo>
                  <a:lnTo>
                    <a:pt x="27306" y="77586"/>
                  </a:lnTo>
                  <a:cubicBezTo>
                    <a:pt x="27385" y="77596"/>
                    <a:pt x="27479" y="77601"/>
                    <a:pt x="27588" y="77601"/>
                  </a:cubicBezTo>
                  <a:cubicBezTo>
                    <a:pt x="30143" y="77601"/>
                    <a:pt x="40634" y="74887"/>
                    <a:pt x="40634" y="74887"/>
                  </a:cubicBezTo>
                  <a:lnTo>
                    <a:pt x="44756" y="74489"/>
                  </a:lnTo>
                  <a:lnTo>
                    <a:pt x="44756" y="73213"/>
                  </a:lnTo>
                  <a:cubicBezTo>
                    <a:pt x="47058" y="71309"/>
                    <a:pt x="56808" y="69363"/>
                    <a:pt x="56808" y="69363"/>
                  </a:cubicBezTo>
                  <a:cubicBezTo>
                    <a:pt x="59633" y="69112"/>
                    <a:pt x="58210" y="65011"/>
                    <a:pt x="58210" y="65011"/>
                  </a:cubicBezTo>
                  <a:cubicBezTo>
                    <a:pt x="59633" y="64216"/>
                    <a:pt x="58357" y="63337"/>
                    <a:pt x="58357" y="63337"/>
                  </a:cubicBezTo>
                  <a:cubicBezTo>
                    <a:pt x="57079" y="61212"/>
                    <a:pt x="57911" y="61027"/>
                    <a:pt x="58240" y="61027"/>
                  </a:cubicBezTo>
                  <a:cubicBezTo>
                    <a:pt x="58310" y="61027"/>
                    <a:pt x="58357" y="61035"/>
                    <a:pt x="58357" y="61035"/>
                  </a:cubicBezTo>
                  <a:cubicBezTo>
                    <a:pt x="60386" y="60010"/>
                    <a:pt x="60658" y="58064"/>
                    <a:pt x="60658" y="58064"/>
                  </a:cubicBezTo>
                  <a:cubicBezTo>
                    <a:pt x="61935" y="57436"/>
                    <a:pt x="61809" y="56913"/>
                    <a:pt x="61809" y="56913"/>
                  </a:cubicBezTo>
                  <a:cubicBezTo>
                    <a:pt x="62060" y="55741"/>
                    <a:pt x="63609" y="54988"/>
                    <a:pt x="63609" y="54988"/>
                  </a:cubicBezTo>
                  <a:cubicBezTo>
                    <a:pt x="65785" y="54068"/>
                    <a:pt x="68735" y="45238"/>
                    <a:pt x="68735" y="45238"/>
                  </a:cubicBezTo>
                  <a:cubicBezTo>
                    <a:pt x="69211" y="45807"/>
                    <a:pt x="70042" y="45976"/>
                    <a:pt x="70861" y="45976"/>
                  </a:cubicBezTo>
                  <a:cubicBezTo>
                    <a:pt x="72060" y="45976"/>
                    <a:pt x="73233" y="45615"/>
                    <a:pt x="73233" y="45614"/>
                  </a:cubicBezTo>
                  <a:lnTo>
                    <a:pt x="73233" y="45614"/>
                  </a:lnTo>
                  <a:cubicBezTo>
                    <a:pt x="72480" y="47037"/>
                    <a:pt x="73631" y="47916"/>
                    <a:pt x="73631" y="47916"/>
                  </a:cubicBezTo>
                  <a:lnTo>
                    <a:pt x="75556" y="49464"/>
                  </a:lnTo>
                  <a:cubicBezTo>
                    <a:pt x="72501" y="52812"/>
                    <a:pt x="67877" y="59529"/>
                    <a:pt x="67877" y="59529"/>
                  </a:cubicBezTo>
                  <a:cubicBezTo>
                    <a:pt x="67103" y="61914"/>
                    <a:pt x="65303" y="65136"/>
                    <a:pt x="65303" y="65136"/>
                  </a:cubicBezTo>
                  <a:cubicBezTo>
                    <a:pt x="64257" y="67438"/>
                    <a:pt x="63378" y="68986"/>
                    <a:pt x="63378" y="68986"/>
                  </a:cubicBezTo>
                  <a:cubicBezTo>
                    <a:pt x="62353" y="72187"/>
                    <a:pt x="64529" y="78339"/>
                    <a:pt x="64529" y="78339"/>
                  </a:cubicBezTo>
                  <a:cubicBezTo>
                    <a:pt x="66057" y="81038"/>
                    <a:pt x="67479" y="86688"/>
                    <a:pt x="67479" y="86688"/>
                  </a:cubicBezTo>
                  <a:cubicBezTo>
                    <a:pt x="67354" y="89115"/>
                    <a:pt x="70806" y="97338"/>
                    <a:pt x="70806" y="97338"/>
                  </a:cubicBezTo>
                  <a:cubicBezTo>
                    <a:pt x="70660" y="99116"/>
                    <a:pt x="71183" y="99639"/>
                    <a:pt x="71183" y="99639"/>
                  </a:cubicBezTo>
                  <a:lnTo>
                    <a:pt x="71580" y="99367"/>
                  </a:lnTo>
                  <a:cubicBezTo>
                    <a:pt x="71600" y="99355"/>
                    <a:pt x="71620" y="99349"/>
                    <a:pt x="71642" y="99349"/>
                  </a:cubicBezTo>
                  <a:cubicBezTo>
                    <a:pt x="72050" y="99349"/>
                    <a:pt x="72731" y="101543"/>
                    <a:pt x="72731" y="101543"/>
                  </a:cubicBezTo>
                  <a:cubicBezTo>
                    <a:pt x="72606" y="102945"/>
                    <a:pt x="72731" y="104494"/>
                    <a:pt x="72731" y="104494"/>
                  </a:cubicBezTo>
                  <a:cubicBezTo>
                    <a:pt x="73359" y="107716"/>
                    <a:pt x="72208" y="110017"/>
                    <a:pt x="72208" y="110017"/>
                  </a:cubicBezTo>
                  <a:cubicBezTo>
                    <a:pt x="71706" y="111817"/>
                    <a:pt x="67207" y="112696"/>
                    <a:pt x="67207" y="112696"/>
                  </a:cubicBezTo>
                  <a:cubicBezTo>
                    <a:pt x="67014" y="112674"/>
                    <a:pt x="66833" y="112664"/>
                    <a:pt x="66663" y="112664"/>
                  </a:cubicBezTo>
                  <a:cubicBezTo>
                    <a:pt x="63890" y="112664"/>
                    <a:pt x="64132" y="115395"/>
                    <a:pt x="64132" y="115395"/>
                  </a:cubicBezTo>
                  <a:cubicBezTo>
                    <a:pt x="62186" y="116818"/>
                    <a:pt x="63860" y="118219"/>
                    <a:pt x="63860" y="118219"/>
                  </a:cubicBezTo>
                  <a:cubicBezTo>
                    <a:pt x="64861" y="119210"/>
                    <a:pt x="65720" y="119447"/>
                    <a:pt x="66315" y="119447"/>
                  </a:cubicBezTo>
                  <a:cubicBezTo>
                    <a:pt x="66863" y="119447"/>
                    <a:pt x="67186" y="119245"/>
                    <a:pt x="67186" y="119245"/>
                  </a:cubicBezTo>
                  <a:cubicBezTo>
                    <a:pt x="67315" y="119959"/>
                    <a:pt x="67942" y="120116"/>
                    <a:pt x="68469" y="120116"/>
                  </a:cubicBezTo>
                  <a:cubicBezTo>
                    <a:pt x="68884" y="120116"/>
                    <a:pt x="69237" y="120019"/>
                    <a:pt x="69237" y="120019"/>
                  </a:cubicBezTo>
                  <a:cubicBezTo>
                    <a:pt x="69440" y="120260"/>
                    <a:pt x="69651" y="120349"/>
                    <a:pt x="69853" y="120349"/>
                  </a:cubicBezTo>
                  <a:cubicBezTo>
                    <a:pt x="70421" y="120349"/>
                    <a:pt x="70911" y="119642"/>
                    <a:pt x="70911" y="119642"/>
                  </a:cubicBezTo>
                  <a:cubicBezTo>
                    <a:pt x="71260" y="119935"/>
                    <a:pt x="71576" y="120033"/>
                    <a:pt x="71842" y="120033"/>
                  </a:cubicBezTo>
                  <a:cubicBezTo>
                    <a:pt x="72376" y="120033"/>
                    <a:pt x="72710" y="119642"/>
                    <a:pt x="72710" y="119642"/>
                  </a:cubicBezTo>
                  <a:lnTo>
                    <a:pt x="74886" y="119642"/>
                  </a:lnTo>
                  <a:cubicBezTo>
                    <a:pt x="76163" y="119642"/>
                    <a:pt x="76916" y="118973"/>
                    <a:pt x="76916" y="118973"/>
                  </a:cubicBezTo>
                  <a:cubicBezTo>
                    <a:pt x="77985" y="118271"/>
                    <a:pt x="78878" y="118113"/>
                    <a:pt x="79465" y="118113"/>
                  </a:cubicBezTo>
                  <a:cubicBezTo>
                    <a:pt x="79946" y="118113"/>
                    <a:pt x="80222" y="118219"/>
                    <a:pt x="80222" y="118219"/>
                  </a:cubicBezTo>
                  <a:cubicBezTo>
                    <a:pt x="80466" y="118394"/>
                    <a:pt x="80822" y="118452"/>
                    <a:pt x="81187" y="118452"/>
                  </a:cubicBezTo>
                  <a:cubicBezTo>
                    <a:pt x="81919" y="118452"/>
                    <a:pt x="82691" y="118219"/>
                    <a:pt x="82691" y="118219"/>
                  </a:cubicBezTo>
                  <a:cubicBezTo>
                    <a:pt x="84239" y="118219"/>
                    <a:pt x="84637" y="117696"/>
                    <a:pt x="84637" y="117696"/>
                  </a:cubicBezTo>
                  <a:cubicBezTo>
                    <a:pt x="86959" y="117571"/>
                    <a:pt x="87712" y="116818"/>
                    <a:pt x="87712" y="116818"/>
                  </a:cubicBezTo>
                  <a:cubicBezTo>
                    <a:pt x="88075" y="114061"/>
                    <a:pt x="87573" y="113638"/>
                    <a:pt x="87230" y="113638"/>
                  </a:cubicBezTo>
                  <a:cubicBezTo>
                    <a:pt x="87079" y="113638"/>
                    <a:pt x="86959" y="113721"/>
                    <a:pt x="86959" y="113721"/>
                  </a:cubicBezTo>
                  <a:cubicBezTo>
                    <a:pt x="87246" y="111471"/>
                    <a:pt x="87181" y="110839"/>
                    <a:pt x="87063" y="110728"/>
                  </a:cubicBezTo>
                  <a:lnTo>
                    <a:pt x="87063" y="110728"/>
                  </a:lnTo>
                  <a:lnTo>
                    <a:pt x="87859" y="110143"/>
                  </a:lnTo>
                  <a:lnTo>
                    <a:pt x="85808" y="101313"/>
                  </a:lnTo>
                  <a:cubicBezTo>
                    <a:pt x="84054" y="91661"/>
                    <a:pt x="82657" y="91542"/>
                    <a:pt x="82589" y="91542"/>
                  </a:cubicBezTo>
                  <a:cubicBezTo>
                    <a:pt x="82587" y="91542"/>
                    <a:pt x="82586" y="91542"/>
                    <a:pt x="82586" y="91542"/>
                  </a:cubicBezTo>
                  <a:cubicBezTo>
                    <a:pt x="81184" y="86164"/>
                    <a:pt x="77209" y="78088"/>
                    <a:pt x="77209" y="78088"/>
                  </a:cubicBezTo>
                  <a:cubicBezTo>
                    <a:pt x="75158" y="73213"/>
                    <a:pt x="78611" y="70262"/>
                    <a:pt x="78611" y="70262"/>
                  </a:cubicBezTo>
                  <a:cubicBezTo>
                    <a:pt x="83611" y="65785"/>
                    <a:pt x="84260" y="63860"/>
                    <a:pt x="84260" y="63860"/>
                  </a:cubicBezTo>
                  <a:cubicBezTo>
                    <a:pt x="87985" y="59257"/>
                    <a:pt x="88110" y="58587"/>
                    <a:pt x="88110" y="58587"/>
                  </a:cubicBezTo>
                  <a:cubicBezTo>
                    <a:pt x="92985" y="53210"/>
                    <a:pt x="93634" y="51933"/>
                    <a:pt x="93634" y="51933"/>
                  </a:cubicBezTo>
                  <a:lnTo>
                    <a:pt x="93759" y="52938"/>
                  </a:lnTo>
                  <a:cubicBezTo>
                    <a:pt x="94157" y="57436"/>
                    <a:pt x="94408" y="68840"/>
                    <a:pt x="94408" y="68840"/>
                  </a:cubicBezTo>
                  <a:cubicBezTo>
                    <a:pt x="95308" y="70765"/>
                    <a:pt x="95182" y="72439"/>
                    <a:pt x="95182" y="72439"/>
                  </a:cubicBezTo>
                  <a:cubicBezTo>
                    <a:pt x="95099" y="74898"/>
                    <a:pt x="95926" y="75433"/>
                    <a:pt x="96660" y="75433"/>
                  </a:cubicBezTo>
                  <a:cubicBezTo>
                    <a:pt x="97225" y="75433"/>
                    <a:pt x="97735" y="75117"/>
                    <a:pt x="97735" y="75117"/>
                  </a:cubicBezTo>
                  <a:cubicBezTo>
                    <a:pt x="99911" y="73317"/>
                    <a:pt x="97860" y="70618"/>
                    <a:pt x="97860" y="70618"/>
                  </a:cubicBezTo>
                  <a:cubicBezTo>
                    <a:pt x="96333" y="62270"/>
                    <a:pt x="96584" y="47916"/>
                    <a:pt x="96584" y="47916"/>
                  </a:cubicBezTo>
                  <a:lnTo>
                    <a:pt x="97337" y="47037"/>
                  </a:lnTo>
                  <a:lnTo>
                    <a:pt x="97484" y="46347"/>
                  </a:lnTo>
                  <a:cubicBezTo>
                    <a:pt x="97609" y="45656"/>
                    <a:pt x="96459" y="44338"/>
                    <a:pt x="96459" y="44338"/>
                  </a:cubicBezTo>
                  <a:cubicBezTo>
                    <a:pt x="97609" y="43941"/>
                    <a:pt x="97337" y="41619"/>
                    <a:pt x="97337" y="41618"/>
                  </a:cubicBezTo>
                  <a:lnTo>
                    <a:pt x="97337" y="41618"/>
                  </a:lnTo>
                  <a:cubicBezTo>
                    <a:pt x="97735" y="43920"/>
                    <a:pt x="99011" y="44087"/>
                    <a:pt x="99011" y="44087"/>
                  </a:cubicBezTo>
                  <a:cubicBezTo>
                    <a:pt x="100309" y="45238"/>
                    <a:pt x="99283" y="45761"/>
                    <a:pt x="99283" y="45761"/>
                  </a:cubicBezTo>
                  <a:cubicBezTo>
                    <a:pt x="100046" y="46251"/>
                    <a:pt x="100778" y="46362"/>
                    <a:pt x="101287" y="46362"/>
                  </a:cubicBezTo>
                  <a:cubicBezTo>
                    <a:pt x="101713" y="46362"/>
                    <a:pt x="101982" y="46284"/>
                    <a:pt x="101982" y="46284"/>
                  </a:cubicBezTo>
                  <a:cubicBezTo>
                    <a:pt x="102359" y="44464"/>
                    <a:pt x="101982" y="39337"/>
                    <a:pt x="101982" y="39337"/>
                  </a:cubicBezTo>
                  <a:cubicBezTo>
                    <a:pt x="101789" y="38092"/>
                    <a:pt x="101254" y="37788"/>
                    <a:pt x="100779" y="37788"/>
                  </a:cubicBezTo>
                  <a:cubicBezTo>
                    <a:pt x="100328" y="37788"/>
                    <a:pt x="99932" y="38061"/>
                    <a:pt x="99932" y="38061"/>
                  </a:cubicBezTo>
                  <a:cubicBezTo>
                    <a:pt x="99339" y="37929"/>
                    <a:pt x="98872" y="37884"/>
                    <a:pt x="98512" y="37884"/>
                  </a:cubicBezTo>
                  <a:cubicBezTo>
                    <a:pt x="97793" y="37884"/>
                    <a:pt x="97505" y="38061"/>
                    <a:pt x="97505" y="38061"/>
                  </a:cubicBezTo>
                  <a:lnTo>
                    <a:pt x="96354" y="37412"/>
                  </a:lnTo>
                  <a:cubicBezTo>
                    <a:pt x="93132" y="36889"/>
                    <a:pt x="92106" y="33165"/>
                    <a:pt x="92106" y="33165"/>
                  </a:cubicBezTo>
                  <a:cubicBezTo>
                    <a:pt x="91102" y="30215"/>
                    <a:pt x="88006" y="27913"/>
                    <a:pt x="88005" y="27913"/>
                  </a:cubicBezTo>
                  <a:lnTo>
                    <a:pt x="88005" y="27913"/>
                  </a:lnTo>
                  <a:cubicBezTo>
                    <a:pt x="88005" y="27913"/>
                    <a:pt x="88124" y="28219"/>
                    <a:pt x="87875" y="28219"/>
                  </a:cubicBezTo>
                  <a:cubicBezTo>
                    <a:pt x="87497" y="28219"/>
                    <a:pt x="86269" y="27511"/>
                    <a:pt x="82482" y="23938"/>
                  </a:cubicBezTo>
                  <a:cubicBezTo>
                    <a:pt x="76205" y="18037"/>
                    <a:pt x="70702" y="15589"/>
                    <a:pt x="70702" y="15589"/>
                  </a:cubicBezTo>
                  <a:lnTo>
                    <a:pt x="66726" y="13790"/>
                  </a:lnTo>
                  <a:cubicBezTo>
                    <a:pt x="61704" y="11488"/>
                    <a:pt x="58378" y="11488"/>
                    <a:pt x="58378" y="11488"/>
                  </a:cubicBezTo>
                  <a:cubicBezTo>
                    <a:pt x="58032" y="11542"/>
                    <a:pt x="57728" y="11565"/>
                    <a:pt x="57460" y="11565"/>
                  </a:cubicBezTo>
                  <a:cubicBezTo>
                    <a:pt x="55740" y="11565"/>
                    <a:pt x="55544" y="10604"/>
                    <a:pt x="55490" y="10567"/>
                  </a:cubicBezTo>
                  <a:cubicBezTo>
                    <a:pt x="53440" y="8768"/>
                    <a:pt x="55114" y="6738"/>
                    <a:pt x="55114" y="6738"/>
                  </a:cubicBezTo>
                  <a:cubicBezTo>
                    <a:pt x="57436" y="5441"/>
                    <a:pt x="55637" y="4792"/>
                    <a:pt x="55637" y="4792"/>
                  </a:cubicBezTo>
                  <a:cubicBezTo>
                    <a:pt x="54214" y="4144"/>
                    <a:pt x="53461" y="3391"/>
                    <a:pt x="53461" y="3391"/>
                  </a:cubicBezTo>
                  <a:cubicBezTo>
                    <a:pt x="51317" y="754"/>
                    <a:pt x="48682" y="1"/>
                    <a:pt x="46371" y="1"/>
                  </a:cubicBezTo>
                  <a:close/>
                </a:path>
              </a:pathLst>
            </a:custGeom>
            <a:solidFill>
              <a:srgbClr val="147D3F"/>
            </a:solidFill>
            <a:ln>
              <a:noFill/>
            </a:ln>
          </p:spPr>
          <p:txBody>
            <a:bodyPr spcFirstLastPara="1" wrap="square" lIns="67325" tIns="67325" rIns="67325" bIns="67325" anchor="ctr" anchorCtr="0">
              <a:noAutofit/>
            </a:bodyPr>
            <a:lstStyle/>
            <a:p>
              <a:pPr marL="0" lvl="0" indent="0" algn="l" rtl="0">
                <a:spcBef>
                  <a:spcPts val="0"/>
                </a:spcBef>
                <a:spcAft>
                  <a:spcPts val="0"/>
                </a:spcAft>
                <a:buNone/>
              </a:pPr>
              <a:endParaRPr/>
            </a:p>
          </p:txBody>
        </p:sp>
      </p:gr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78"/>
        <p:cNvGrpSpPr/>
        <p:nvPr/>
      </p:nvGrpSpPr>
      <p:grpSpPr>
        <a:xfrm>
          <a:off x="0" y="0"/>
          <a:ext cx="0" cy="0"/>
          <a:chOff x="0" y="0"/>
          <a:chExt cx="0" cy="0"/>
        </a:xfrm>
      </p:grpSpPr>
      <p:pic>
        <p:nvPicPr>
          <p:cNvPr id="179" name="Google Shape;179;p32"/>
          <p:cNvPicPr preferRelativeResize="0"/>
          <p:nvPr/>
        </p:nvPicPr>
        <p:blipFill>
          <a:blip r:embed="rId4">
            <a:alphaModFix/>
          </a:blip>
          <a:stretch>
            <a:fillRect/>
          </a:stretch>
        </p:blipFill>
        <p:spPr>
          <a:xfrm>
            <a:off x="7799975" y="204996"/>
            <a:ext cx="1028850" cy="652300"/>
          </a:xfrm>
          <a:prstGeom prst="rect">
            <a:avLst/>
          </a:prstGeom>
          <a:noFill/>
          <a:ln>
            <a:noFill/>
          </a:ln>
        </p:spPr>
      </p:pic>
      <p:pic>
        <p:nvPicPr>
          <p:cNvPr id="180" name="Google Shape;180;p32"/>
          <p:cNvPicPr preferRelativeResize="0"/>
          <p:nvPr/>
        </p:nvPicPr>
        <p:blipFill>
          <a:blip r:embed="rId5">
            <a:alphaModFix/>
          </a:blip>
          <a:stretch>
            <a:fillRect/>
          </a:stretch>
        </p:blipFill>
        <p:spPr>
          <a:xfrm>
            <a:off x="152400" y="1009696"/>
            <a:ext cx="8779505" cy="3981404"/>
          </a:xfrm>
          <a:prstGeom prst="rect">
            <a:avLst/>
          </a:prstGeom>
          <a:noFill/>
          <a:ln>
            <a:noFill/>
          </a:ln>
        </p:spPr>
      </p:pic>
      <p:sp>
        <p:nvSpPr>
          <p:cNvPr id="181" name="Google Shape;181;p32"/>
          <p:cNvSpPr txBox="1"/>
          <p:nvPr/>
        </p:nvSpPr>
        <p:spPr>
          <a:xfrm>
            <a:off x="6781800" y="4724400"/>
            <a:ext cx="22368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800">
                <a:solidFill>
                  <a:schemeClr val="dk1"/>
                </a:solidFill>
              </a:rPr>
              <a:t>https://proveg.org/fsd-article/climate-change/</a:t>
            </a:r>
            <a:endParaRPr sz="80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85"/>
        <p:cNvGrpSpPr/>
        <p:nvPr/>
      </p:nvGrpSpPr>
      <p:grpSpPr>
        <a:xfrm>
          <a:off x="0" y="0"/>
          <a:ext cx="0" cy="0"/>
          <a:chOff x="0" y="0"/>
          <a:chExt cx="0" cy="0"/>
        </a:xfrm>
      </p:grpSpPr>
      <p:sp>
        <p:nvSpPr>
          <p:cNvPr id="186" name="Google Shape;186;p33"/>
          <p:cNvSpPr/>
          <p:nvPr/>
        </p:nvSpPr>
        <p:spPr>
          <a:xfrm>
            <a:off x="248700" y="857300"/>
            <a:ext cx="8646600" cy="4034700"/>
          </a:xfrm>
          <a:prstGeom prst="roundRect">
            <a:avLst>
              <a:gd name="adj" fmla="val 1343"/>
            </a:avLst>
          </a:prstGeom>
          <a:solidFill>
            <a:srgbClr val="FFFFFF">
              <a:alpha val="89999"/>
            </a:srgbClr>
          </a:solidFill>
          <a:ln>
            <a:noFill/>
          </a:ln>
          <a:effectLst>
            <a:outerShdw blurRad="57150" dist="19050" dir="5400000" algn="bl" rotWithShape="0">
              <a:srgbClr val="000000">
                <a:alpha val="0"/>
              </a:srgbClr>
            </a:outerShdw>
            <a:reflection stA="0" endPos="30000" dist="38100" dir="5400000" fadeDir="5400012" sy="-100000" algn="bl" rotWithShape="0"/>
          </a:effectLst>
        </p:spPr>
        <p:txBody>
          <a:bodyPr spcFirstLastPara="1" wrap="square" lIns="91425" tIns="91425" rIns="91425" bIns="91425" anchor="ctr" anchorCtr="0">
            <a:noAutofit/>
          </a:bodyPr>
          <a:lstStyle/>
          <a:p>
            <a:pPr marL="0" lvl="0" indent="0" algn="ctr" rtl="0">
              <a:spcBef>
                <a:spcPts val="0"/>
              </a:spcBef>
              <a:spcAft>
                <a:spcPts val="0"/>
              </a:spcAft>
              <a:buNone/>
            </a:pPr>
            <a:r>
              <a:rPr lang="en-GB" sz="3000">
                <a:solidFill>
                  <a:srgbClr val="434343"/>
                </a:solidFill>
                <a:latin typeface="Coming Soon"/>
                <a:ea typeface="Coming Soon"/>
                <a:cs typeface="Coming Soon"/>
                <a:sym typeface="Coming Soon"/>
              </a:rPr>
              <a:t>Plant-based diets have an </a:t>
            </a:r>
            <a:r>
              <a:rPr lang="en-GB" sz="3000" b="1">
                <a:solidFill>
                  <a:srgbClr val="434343"/>
                </a:solidFill>
                <a:latin typeface="Coming Soon"/>
                <a:ea typeface="Coming Soon"/>
                <a:cs typeface="Coming Soon"/>
                <a:sym typeface="Coming Soon"/>
              </a:rPr>
              <a:t>up to 50% lower</a:t>
            </a:r>
            <a:r>
              <a:rPr lang="en-GB" sz="3000">
                <a:solidFill>
                  <a:srgbClr val="434343"/>
                </a:solidFill>
                <a:latin typeface="Coming Soon"/>
                <a:ea typeface="Coming Soon"/>
                <a:cs typeface="Coming Soon"/>
                <a:sym typeface="Coming Soon"/>
              </a:rPr>
              <a:t> carbon footprint than current average diets. </a:t>
            </a:r>
            <a:endParaRPr sz="3000">
              <a:solidFill>
                <a:srgbClr val="434343"/>
              </a:solidFill>
              <a:latin typeface="Coming Soon"/>
              <a:ea typeface="Coming Soon"/>
              <a:cs typeface="Coming Soon"/>
              <a:sym typeface="Coming Soon"/>
            </a:endParaRPr>
          </a:p>
          <a:p>
            <a:pPr marL="0" lvl="0" indent="0" algn="ctr" rtl="0">
              <a:spcBef>
                <a:spcPts val="0"/>
              </a:spcBef>
              <a:spcAft>
                <a:spcPts val="0"/>
              </a:spcAft>
              <a:buNone/>
            </a:pPr>
            <a:endParaRPr sz="3000">
              <a:solidFill>
                <a:srgbClr val="434343"/>
              </a:solidFill>
              <a:latin typeface="Coming Soon"/>
              <a:ea typeface="Coming Soon"/>
              <a:cs typeface="Coming Soon"/>
              <a:sym typeface="Coming Soon"/>
            </a:endParaRPr>
          </a:p>
          <a:p>
            <a:pPr marL="0" lvl="0" indent="0" algn="ctr" rtl="0">
              <a:spcBef>
                <a:spcPts val="0"/>
              </a:spcBef>
              <a:spcAft>
                <a:spcPts val="0"/>
              </a:spcAft>
              <a:buNone/>
            </a:pPr>
            <a:r>
              <a:rPr lang="en-GB" sz="3000">
                <a:solidFill>
                  <a:srgbClr val="434343"/>
                </a:solidFill>
                <a:latin typeface="Coming Soon"/>
                <a:ea typeface="Coming Soon"/>
                <a:cs typeface="Coming Soon"/>
                <a:sym typeface="Coming Soon"/>
              </a:rPr>
              <a:t>Could you make small changes to the food you eat to have a </a:t>
            </a:r>
            <a:r>
              <a:rPr lang="en-GB" sz="3000" b="1">
                <a:solidFill>
                  <a:srgbClr val="434343"/>
                </a:solidFill>
                <a:latin typeface="Coming Soon"/>
                <a:ea typeface="Coming Soon"/>
                <a:cs typeface="Coming Soon"/>
                <a:sym typeface="Coming Soon"/>
              </a:rPr>
              <a:t>big</a:t>
            </a:r>
            <a:r>
              <a:rPr lang="en-GB" sz="3000">
                <a:solidFill>
                  <a:srgbClr val="434343"/>
                </a:solidFill>
                <a:latin typeface="Coming Soon"/>
                <a:ea typeface="Coming Soon"/>
                <a:cs typeface="Coming Soon"/>
                <a:sym typeface="Coming Soon"/>
              </a:rPr>
              <a:t> impact on climate change? </a:t>
            </a:r>
            <a:endParaRPr sz="3000">
              <a:solidFill>
                <a:srgbClr val="434343"/>
              </a:solidFill>
              <a:latin typeface="Coming Soon"/>
              <a:ea typeface="Coming Soon"/>
              <a:cs typeface="Coming Soon"/>
              <a:sym typeface="Coming Soon"/>
            </a:endParaRPr>
          </a:p>
          <a:p>
            <a:pPr marL="0" lvl="0" indent="0" algn="ctr" rtl="0">
              <a:spcBef>
                <a:spcPts val="0"/>
              </a:spcBef>
              <a:spcAft>
                <a:spcPts val="0"/>
              </a:spcAft>
              <a:buNone/>
            </a:pPr>
            <a:endParaRPr sz="3000">
              <a:solidFill>
                <a:srgbClr val="434343"/>
              </a:solidFill>
              <a:latin typeface="Coming Soon"/>
              <a:ea typeface="Coming Soon"/>
              <a:cs typeface="Coming Soon"/>
              <a:sym typeface="Coming Soon"/>
            </a:endParaRPr>
          </a:p>
          <a:p>
            <a:pPr marL="0" lvl="0" indent="0" algn="ctr" rtl="0">
              <a:spcBef>
                <a:spcPts val="0"/>
              </a:spcBef>
              <a:spcAft>
                <a:spcPts val="0"/>
              </a:spcAft>
              <a:buNone/>
            </a:pPr>
            <a:r>
              <a:rPr lang="en-GB" sz="3000">
                <a:solidFill>
                  <a:srgbClr val="434343"/>
                </a:solidFill>
                <a:latin typeface="Coming Soon"/>
                <a:ea typeface="Coming Soon"/>
                <a:cs typeface="Coming Soon"/>
                <a:sym typeface="Coming Soon"/>
              </a:rPr>
              <a:t>The climate </a:t>
            </a:r>
            <a:r>
              <a:rPr lang="en-GB" sz="3000" b="1">
                <a:solidFill>
                  <a:srgbClr val="434343"/>
                </a:solidFill>
                <a:latin typeface="Coming Soon"/>
                <a:ea typeface="Coming Soon"/>
                <a:cs typeface="Coming Soon"/>
                <a:sym typeface="Coming Soon"/>
              </a:rPr>
              <a:t>is</a:t>
            </a:r>
            <a:r>
              <a:rPr lang="en-GB" sz="3000">
                <a:solidFill>
                  <a:srgbClr val="434343"/>
                </a:solidFill>
                <a:latin typeface="Coming Soon"/>
                <a:ea typeface="Coming Soon"/>
                <a:cs typeface="Coming Soon"/>
                <a:sym typeface="Coming Soon"/>
              </a:rPr>
              <a:t> changing. </a:t>
            </a:r>
            <a:r>
              <a:rPr lang="en-GB" sz="3000" b="1" i="1">
                <a:solidFill>
                  <a:srgbClr val="434343"/>
                </a:solidFill>
                <a:latin typeface="Coming Soon"/>
                <a:ea typeface="Coming Soon"/>
                <a:cs typeface="Coming Soon"/>
                <a:sym typeface="Coming Soon"/>
              </a:rPr>
              <a:t>Can you</a:t>
            </a:r>
            <a:r>
              <a:rPr lang="en-GB" sz="3000">
                <a:solidFill>
                  <a:srgbClr val="434343"/>
                </a:solidFill>
                <a:latin typeface="Coming Soon"/>
                <a:ea typeface="Coming Soon"/>
                <a:cs typeface="Coming Soon"/>
                <a:sym typeface="Coming Soon"/>
              </a:rPr>
              <a:t>? </a:t>
            </a:r>
            <a:endParaRPr sz="3000">
              <a:solidFill>
                <a:srgbClr val="434343"/>
              </a:solidFill>
              <a:latin typeface="Coming Soon"/>
              <a:ea typeface="Coming Soon"/>
              <a:cs typeface="Coming Soon"/>
              <a:sym typeface="Coming Soon"/>
            </a:endParaRPr>
          </a:p>
        </p:txBody>
      </p:sp>
      <p:pic>
        <p:nvPicPr>
          <p:cNvPr id="187" name="Google Shape;187;p33"/>
          <p:cNvPicPr preferRelativeResize="0"/>
          <p:nvPr/>
        </p:nvPicPr>
        <p:blipFill>
          <a:blip r:embed="rId4">
            <a:alphaModFix/>
          </a:blip>
          <a:stretch>
            <a:fillRect/>
          </a:stretch>
        </p:blipFill>
        <p:spPr>
          <a:xfrm>
            <a:off x="7799975" y="204996"/>
            <a:ext cx="1028850" cy="652300"/>
          </a:xfrm>
          <a:prstGeom prst="rect">
            <a:avLst/>
          </a:prstGeom>
          <a:noFill/>
          <a:ln>
            <a:noFill/>
          </a:ln>
        </p:spPr>
      </p:pic>
      <p:sp>
        <p:nvSpPr>
          <p:cNvPr id="188" name="Google Shape;188;p33"/>
          <p:cNvSpPr txBox="1"/>
          <p:nvPr/>
        </p:nvSpPr>
        <p:spPr>
          <a:xfrm>
            <a:off x="6781800" y="4648200"/>
            <a:ext cx="2236800" cy="307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GB" sz="800">
                <a:solidFill>
                  <a:schemeClr val="dk1"/>
                </a:solidFill>
              </a:rPr>
              <a:t>https://proveg.org/fsd-article/climate-change/</a:t>
            </a:r>
            <a:endParaRPr sz="8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92"/>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450</Words>
  <Application>Microsoft Office PowerPoint</Application>
  <PresentationFormat>On-screen Show (16:9)</PresentationFormat>
  <Paragraphs>58</Paragraphs>
  <Slides>22</Slides>
  <Notes>22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Roboto Condensed</vt:lpstr>
      <vt:lpstr>Coming Soon</vt:lpstr>
      <vt:lpstr>Arial</vt:lpstr>
      <vt:lpstr>Simple Light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cp:lastModifiedBy>martinskingley@gmail.com</cp:lastModifiedBy>
  <cp:revision>2</cp:revision>
  <dcterms:modified xsi:type="dcterms:W3CDTF">2026-06-25T13:48:36Z</dcterms:modified>
</cp:coreProperties>
</file>